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7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311" r:id="rId10"/>
    <p:sldId id="299" r:id="rId11"/>
    <p:sldId id="298" r:id="rId12"/>
    <p:sldId id="300" r:id="rId13"/>
    <p:sldId id="301" r:id="rId14"/>
    <p:sldId id="310" r:id="rId15"/>
    <p:sldId id="312" r:id="rId16"/>
    <p:sldId id="313" r:id="rId17"/>
    <p:sldId id="314" r:id="rId18"/>
    <p:sldId id="315" r:id="rId19"/>
    <p:sldId id="316" r:id="rId20"/>
    <p:sldId id="319" r:id="rId21"/>
    <p:sldId id="320" r:id="rId22"/>
    <p:sldId id="317" r:id="rId23"/>
    <p:sldId id="318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9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921100"/>
    <a:srgbClr val="6B1301"/>
    <a:srgbClr val="6C0000"/>
    <a:srgbClr val="6B0131"/>
    <a:srgbClr val="861000"/>
    <a:srgbClr val="6C0D00"/>
    <a:srgbClr val="A71500"/>
    <a:srgbClr val="480700"/>
    <a:srgbClr val="460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3119"/>
  </p:normalViewPr>
  <p:slideViewPr>
    <p:cSldViewPr snapToGrid="0">
      <p:cViewPr varScale="1">
        <p:scale>
          <a:sx n="67" d="100"/>
          <a:sy n="67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135BCAE-F409-4DD7-ACB6-6C783C91E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2D48E0-6168-488E-8B2B-638AAF03B9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726C4-17FB-48E7-A15E-1B959715BE42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527AE6-E701-44A1-93C2-77A82A53F5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DE5D96-6180-4AB1-89F7-CB0569AE04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698A-BF13-4A66-B0B7-ADF868BF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71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08.79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0,'0'9,"0"9,0 5,0 7,0 5,0-1,0 4,0-3,0-3,0-8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2.499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0,'0'3,"0"11,0 5,0 9,0 2,0 0,0-2,0-4,0-2,0-2,0 2,0 0,0-1,0 0,0-2,0-3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4.59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0,'0'10,"0"8,0 17,0 8,0 6,0 1,0-5,0-4,0-6,0-3,0-4,0-3,0 0,0-2,0-1,0-2,0 0,0-5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5.461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1,'3'0,"1"0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6.097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7,'0'-3,"0"-1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8.14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39.297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0,'0'9,"3"4,1 1,-1 3,0 0,3 4,-1 5,3 0,2 0,6-6,10-5,9-6,11-10,-3-5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0.347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87 1,'-3'0,"-7"9,-2 6,1 4,3 1,-1 1,1-1,3 0,-2 2,1 1,1-1,2-4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1.692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11 0,'0'448,"0"-441,0-1,-1 1,0 0,0-1,-3 9,0-4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3.813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1,'0'626,"0"-610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4.962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1,'0'3,"0"4,0 10,0 6,0 4,0 0,0 6,0 0,0 0,0-2,0-1,0 1,0-1,0-7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0.159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0,'10'178,"-1"2,-9-158,1 0,1-1,9 38,-4-29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6.07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8.943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109 19,'0'-3,"-3"-1,5 0,17 1,9 1,-10 0,-14 1,-16 1,-16 0,-6 0,-4 0,3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49.86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15 1,'1'0,"1"0,-1 1,0-1,0 0,0 1,1-1,-1 1,0 0,0-1,0 1,0 0,0-1,0 1,0 0,0 0,-1 0,1 0,0 0,0 0,-1 0,1 0,-1 0,1 0,-1 1,1-1,-1 0,1 2,1 6,0-1,1 17,-3-23,6 280,-7-204,-1-46,-2 0,-1 0,-15 48,3-6,13-57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1.216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55 0,'0'7,"-1"1,-1-1,1 0,-1 0,0 0,-5 8,-5 24,5-6,0-6,2 0,1 1,-1 33,6 42,-1-87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2.677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19 1,'0'63,"1"19,-13 108,6-116,4 121,3-96,-1-78,0-2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3.329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1,'0'3,"0"4,0 4,0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4.427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0,'0'424,"0"-406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5.26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0,'6'3,"3"11,-2 11,0 4,-3 2,-1-3,2-3,-1 4,0 0,-1-2,-1-3,-1-2,-1-2,0-1,0-4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55.850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0,'0'6,"0"14,0 13,0 4,0 1,0-2,0-4,0-5,0-1,0-4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00.67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139 0,'0'2,"0"-1,1 0,-1 0,0 1,1-1,-1 0,1 0,0 0,-1 0,1 0,0 0,0 0,-1 0,1 0,0 0,0 0,0 0,0-1,0 1,0 0,2 0,26 12,-26-12,10 3,17 6,-29-9,1-1,-1 1,0-1,1 1,-1 0,0 0,0 0,0 0,0 0,1 0,-1 0,-1 0,1 0,0 1,1 1,-1-1,-1 0,0-1,0 1,0 0,0-1,-1 1,1-1,0 1,-1 0,1-1,-1 1,1-1,-1 1,0-1,0 1,-1 0,-16 23,-4-7,19-16,0 1,-1-1,1 1,0-1,0 1,-4 6,7-9,0 1,0-1,-1 0,1 0,0 1,0-1,0 0,0 0,0 1,0-1,0 0,0 0,0 1,0-1,0 0,0 0,0 1,0-1,0 0,0 1,0-1,0 0,0 0,0 1,0-1,0 0,0 0,1 1,-1-1,0 0,0 1,10 4,15-2,-23-3,77 1,-238-3,25 2,560 0,-410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1.64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1,'0'751,"0"-734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02.39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235 0,'0'1,"0"1,0-1,-1 0,1 0,0 0,0 0,-1 0,1 0,-1 0,1 0,-1 0,0 0,1 0,-1 0,0 0,0-1,1 1,-1 0,0 0,0-1,0 1,0-1,0 1,0-1,0 1,0-1,-1 1,-5 1,1 0,0-1,-11 1,12-1,-43 3,-78-4,250-1,-106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15.09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25.11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0,'0'810,"0"-791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20:34.13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129 0,'0'772,"0"-765,-1-1,1 1,-1-1,0 1,-1-1,1 0,-1 1,-1-1,-4 11,5-14,0 0,0 0,-1 0,1 0,-1 0,1 0,-1-1,0 1,0-1,0 0,-1 0,1 0,0 0,-1-1,1 1,-1-1,-6 2,8-3,1 0,-1 1,1-1,-1 0,1 0,-1 0,1-1,-1 1,1 0,-1-1,1 1,-1 0,1-1,0 0,-1 1,1-1,0 0,-1 0,1 0,0 0,0 0,0 0,0 0,0 0,0 0,0 0,0-1,0 1,0 0,1-1,-1 1,1 0,-1-1,1 1,-1-2,-2-7,1 1,1 0,-1-1,1-11,1-1,0 1,2 0,0 0,2 0,0 0,14-39,-3 7,10-60,9-38,-32 146,0 0,1 0,-1 0,1 0,0 1,0-1,8-7,30-27,-27 27,13-12,2-2,0 0,45-27,-48 40,-13 12,-13 1,0 1,1-1,-1 0,0 0,0 1,1-1,-1 0,0 0,0 1,0-1,1 0,-1 1,0-1,0 0,0 0,0 1,0-1,1 0,-1 1,0-1,0 0,0 1,0-1,0 1,0-1,0 0,0 1,0-1,0 0,-1 1,1-1,-1 4,0-1,0 1,0-1,-1 0,0 0,1 1,-1-1,0-1,-3 4,-24 26,12-15,1 0,2 1,0 0,-13 23,22-31,-1-1,0 0,-1 0,0-1,0 0,-12 9,16-14,0 0,0-1,0 0,-1 0,1 0,-1 0,1 0,-1-1,0 0,0 1,1-1,-1-1,0 1,0 0,0-1,0 0,0 0,0 0,0-1,-6-1,6 1,0-1,0 0,0 0,0 0,0-1,1 1,-1-1,1 0,0 0,-4-5,2 2,0-1,0 1,0-1,-5-12,7 13,1 0,-1 0,1-1,0 1,1 0,0-1,-1-11,2 16,0 0,0 0,0 0,1-1,-1 1,1 0,-1 0,1 0,0 0,0 0,-1 0,2 1,-1-1,0 0,0 0,0 1,1-1,-1 1,1-1,0 1,-1-1,1 1,0 0,0 0,-1 0,1 0,4-1,7-2,1 1,0 0,1 1,-1 0,16 1,5-1,242-10,-276 12,3 0,0 0,0 0,0 0,0 1,7 1,-10-1,0-1,0 1,0 0,1-1,-1 1,0 0,0 0,0 0,0-1,-1 1,1 0,0 0,0 0,0 1,-1-1,1 0,-1 0,1 0,-1 0,1 1,-1-1,1 3,2 25,0 1,-2-1,-4 44,0-18,4 47,-4 49,1-134,-7 27,5-26,3-16,0 0,1 0,-1 0,0 0,0 0,0-1,0 1,0 0,-1-1,1 1,0-1,-1 1,1-1,-1 0,0 1,1-1,-1 0,0 0,0 0,0-1,1 1,-1 0,0-1,0 1,0-1,-4 1,3-1,0 1,0-1,0 0,0-1,0 1,0 0,0-1,1 1,-1-1,0 0,0 0,0 0,1 0,-1-1,1 1,-1-1,1 0,-3-2,-5-7,0-1,1-1,0 0,1 0,0-1,1 0,1 0,-7-24,3 1,1 0,-5-52,6-70,8 155,0 1,0-1,0 0,0 1,1-1,0 1,0-1,0 0,2-5,-3 9,1-1,-1 1,0 0,0 0,0-1,0 1,0 0,0 0,0-1,0 1,1 0,-1 0,0-1,0 1,0 0,1 0,-1 0,0-1,0 1,0 0,1 0,-1 0,0 0,1 0,-1 0,0-1,0 1,1 0,-1 0,0 0,0 0,1 0,-1 0,0 0,1 0,-1 0,0 0,0 0,1 0,-1 0,0 1,0-1,1 0,6 14,-2 6,-1-1,-1 1,0 22,-1 65,-2-65,0 1,-1 0,-11 71,8-91,1-1,1 31,2-50,0-1,1 0,-1 0,0 0,1 0,-1 1,1-1,0 0,0 0,0 0,0 0,0-1,0 1,0 0,1 0,-1 0,1-1,-1 1,1-1,0 1,-1-1,1 0,0 0,0 0,0 0,0 0,0 0,0 0,0-1,0 1,3 0,7 1,1 0,-1-1,1 0,15-1,-19 0,38-2,-28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4:24.493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200 1,'1'96,"0"-4,-11 106,-4-115,8-46,-5 65,11-92,0-5,0 0,0 0,0 0,-1 0,0 0,0 0,0-1,-3 9,2-12,-1-5,1-9,1-4,1 0,0 1,1-1,7-32,25-67,-17 76,1 0,36-57,-2 4,-46 84,33-62,-32 62,0 1,0 0,0 1,1-1,14-10,-19 16,-1 1,0 0,1 0,-1 0,1 0,0 0,-1 1,1-1,0 0,-1 1,1-1,0 1,0 0,2-1,-3 1,0 1,0-1,0 0,0 1,-1-1,1 1,0-1,0 1,0-1,0 1,0 0,-1-1,1 1,0 0,-1 0,1 0,0-1,-1 1,1 0,-1 0,1 0,-1 0,0 0,1 0,-1 0,0 1,4 11,-2-1,1 1,-2 0,1 18,-5 57,0-39,2 50,1-99,-1 1,1-1,0 1,0-1,0 0,0 1,0-1,0 1,0-1,0 0,0 1,0-1,0 1,0-1,0 1,0-1,1 0,-1 1,0-1,0 0,0 1,0-1,1 1,-1-1,0 0,0 1,1-1,-1 0,0 0,1 1,-1-1,1 0,0 0,1-1,-1 0,0 0,0 0,1 1,-1-1,0-1,0 1,2-2,19-21,-1 0,-1-2,-2-1,30-53,-48 79,0 1,0-1,0 1,1-1,-1 1,0-1,0 1,1 0,-1-1,0 1,1-1,-1 1,0 0,1-1,-1 1,1 0,-1-1,0 1,2 0,0 4,-2 0,-1-15,0-101,1 228,0-114,0 0,0 0,0 1,0-1,1 0,-1 0,1 1,-1-1,1 0,0 0,0 0,0 0,1 2,-1-3,-1-1,1 0,-1 1,1-1,-1 1,1-1,-1 0,1 1,-1-1,1 0,0 0,-1 1,1-1,-1 0,1 0,0 0,-1 0,2 0,0 0,-1 0,1 0,-1-1,1 1,0-1,-1 1,1-1,-1 1,1-1,1-1,1-2,0 1,-1-1,1 0,-1 0,1 0,-1 0,-1-1,1 1,0-1,-1 1,0-1,2-9,10-18,-13 30,17-26,-17 27,0-1,1 1,-1-1,0 1,1 0,-1-1,1 1,-1 0,1 0,0 0,-1 0,1 0,0 1,3-2,-5 2,1 0,-1 0,1 0,0 0,-1 0,1 1,-1-1,1 0,-1 0,1 0,-1 1,1-1,-1 0,1 1,-1-1,1 0,-1 1,1-1,-1 1,0-1,1 1,-1-1,0 0,1 1,-1 0,0-1,1 1,-1-1,0 1,0-1,0 1,0 0,4 21,-4-19,0 145,-2-66,2-76,1 0,-2 0,1 0,-1 0,0 0,0 0,-1 0,0 0,0-1,-4 9,-2 6,0 2,1-1,-6 36,9-34,2 0,0 41,2-81,1 0,1-1,1 1,8-30,-10 44,0 0,1 0,-1 0,1 0,0 0,0 0,-1 0,2 1,-1-1,3-2,-5 5,1-1,-1 1,0 0,0 0,1 0,-1 0,0 0,1 0,-1 0,0-1,0 1,1 0,-1 0,0 0,1 0,-1 0,0 0,0 0,1 0,-1 1,0-1,1 0,-1 0,0 0,0 0,1 0,-1 0,0 1,0-1,1 0,5 11,-2 13,-4-24,3 47,-3 51,-1-65,1-30,0 1,0-1,-1 0,1 0,-1 0,0 0,0 0,0 0,0 0,-1 0,1 0,-4 4,4-6,1-1,-1 1,0 0,1-1,-1 1,0-1,0 1,0 0,0-1,1 0,-1 1,0-1,0 0,0 1,0-1,0 0,-2 0,1 0,1 0,-1 0,1-1,-1 1,1-1,-1 1,1-1,-1 0,1 1,0-1,-1 0,1 0,0 0,-2-2,-4-3,1-1,0 0,0 0,1-1,0 1,-8-17,-19-56,25 60,-6-17,2 0,1 0,2-1,2 0,1 0,2 0,2-1,7-70,-2 89,-4 20,0 0,1 0,-1 1,0-1,0 0,0 0,1 0,-1 0,0 0,0 0,0 0,0 0,1 0,-1 0,0 0,0 0,0 1,0-1,0 0,0 0,1 0,-1 0,0 0,0 1,0-1,0 0,0 0,0 0,0 0,0 1,0-1,0 0,0 0,0 0,0 0,0 1,0-1,0 0,0 0,0 0,0 0,0 1,0-1,5 40,0 36,-3 0,-10 96,6-159,0 0,-1 0,0 0,-1 0,-5 12,6-19,0 0,-1 0,0 0,1-1,-2 1,1-1,-1 0,1-1,-1 1,-1-1,-8 6,0-1,0-2,-22 9,31-13,-1-1,1-1,-1 1,0-1,0 0,0 0,1-1,-1 1,-12-2,15 0,1 0,-1 0,0 0,1-1,-1 1,0-1,1 1,0-1,-1 0,1 0,0 0,0 0,0 0,0-1,1 1,-1-1,0 1,1-1,0 1,-2-5,-1-5,0 0,0 1,-2-20,3-7,3 31,0 0,-1 0,1 0,-1 1,-1-1,1 0,-1 1,0 0,-5-11,6 15,0 1,0 0,0 0,0 0,0 0,0 0,0 1,0-1,-1 0,1 0,0 1,0-1,-1 1,1-1,0 1,-1-1,1 1,0 0,-1 0,1 0,-1 0,1 0,0 0,-1 0,1 0,0 0,-1 1,1-1,0 0,-1 1,1-1,0 1,-2 1,-5 2,1 0,0 1,0 0,-7 7,13-11,-32 28,1 2,2 2,-51 70,50-54,31-49,0 1,-1-1,1 1,-1-1,1 1,0 0,0-1,-1 1,1-1,0 1,0 0,0-1,-1 1,1-1,0 1,0 0,0-1,0 1,0 0,0-1,1 1,-1 0,0-1,0 1,0-1,0 1,1 0,-1-1,0 1,1-1,-1 1,0-1,1 1,-1-1,1 1,-1-1,1 1,-1-1,1 0,-1 1,1-1,-1 0,1 1,0-1,-1 0,1 0,-1 0,1 1,0-1,5 1,0 0,0-1,0 0,9 0,-5 0,130-5,-140 5,1 0,0 0,-1 0,1 0,0 0,-1 0,1 0,0 0,0 0,-1-1,1 1,-1 0,1 0,0-1,-1 1,1 0,-1-1,1 1,0-1,-1 1,1 0,-1-1,1 0,-1 0,0 0,0 0,0 0,0 0,0 0,0 0,0-1,0 1,-1 0,1 0,-1-1,0-4,-2-5,1 0,0 0,1 0,0-1,1 1,0 0,0 0,2-1,-1 1,1 0,1 0,0 0,1 1,0-1,6-10,-3 6,-3 8,-1-1,2 0,-1 1,1 0,0 0,1 0,10-10,4-1,-11 9,1 0,19-12,-28 20,0 0,0 1,0-1,0 0,0 1,0-1,0 1,0 0,0-1,0 1,1 0,-1-1,0 1,0 0,0 0,0 0,1 0,-1 0,0 1,0-1,0 0,0 0,0 1,0-1,1 1,-1-1,0 1,0-1,0 1,0-1,-1 1,1 0,0 0,0 0,0-1,0 1,-1 0,1 0,-1 0,1 0,0 2,2 4,0-1,-1 1,0-1,-1 1,2 12,1 38,-9-248,5 159,0 26,0 23,0 309,0-321,0 1,0-1,-1 1,0-1,0 0,-2 7,2-10,0 1,0-1,0 0,-1 0,1 1,-1-1,1 0,-1 0,0 0,0-1,0 1,0 0,0-1,-4 3,-2 1,8-2,15-3,-5-1,23 0,-8-1,37 2,-62 0,0 0,0 0,0 0,0 0,0 0,0 0,0 0,1 0,-1 0,0 0,0 0,0 0,0 0,0 0,0 0,0 0,0 0,1 0,-1 0,0 0,0 0,0 0,0 0,0 0,0 0,0 0,0 0,0 0,0 1,1-1,-1 0,0 0,0 0,0 0,0 0,0 0,0 0,0 0,0 0,0 1,0-1,0 0,0 0,0 0,0 0,0 0,0 0,0 0,0 1,0-1,0 0,0 0,0 0,0 0,-7 6,-12 6,17-11,2-1,-1 1,0-1,0 0,0 1,1-1,-1 1,0-1,0 1,1 0,-1-1,1 1,-1 0,0-1,1 1,-1 0,0 0,2 0,-1-1,0 0,0 1,0-1,0 0,0 0,0 1,1-1,-1 0,0 0,0 1,0-1,1 0,-1 0,0 0,0 1,1-1,-1 0,0 0,1 0,-1 0,0 0,0 0,1 1,-1-1,0 0,1 0,-1 0,1 0,31 2,-28-2,-65-1,0 0,0 2,-62 9,110-6,18-2,22 0,7 0,-1 0,44 10,-31-3,0-2,0-2,62-2,-97-3,-6 0,1 0,-1 0,1 0,9-3,-13 3,-1-1,0 0,1 1,-1-1,1 0,-1 1,0-1,1 0,-1 0,0 0,0 0,0 0,0-1,0 1,0 0,0 0,0-1,-1 1,1 0,0-1,0-2,0 0,1-2,0 0,0 1,0-1,1 1,3-6,-5 10,0 0,0-1,0 1,0 0,0 0,0 0,0 0,0 1,0-1,0 0,1 0,-1 1,0-1,0 1,1-1,-1 1,1-1,-1 1,0 0,1 0,-1 0,1 0,-1 0,1 0,-1 0,0 0,3 1,10 3,-2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4:26.675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3.109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37 1,'0'448,"-2"-419,-1 0,-12 49,1-3,12-57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5.029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1,'0'570,"1"-551,7 38,1 7,-8-24,-1-23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6.62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9.176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1,'0'3,"0"7,0 5,0 3,0 1,3 1,1 0,3-4,0-1,5-3,1-4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19.528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01:19:21.163"/>
    </inkml:context>
    <inkml:brush xml:id="br0">
      <inkml:brushProperty name="width" value="0.2" units="cm"/>
      <inkml:brushProperty name="height" value="0.2" units="cm"/>
      <inkml:brushProperty name="color" value="#AE0B2A"/>
      <inkml:brushProperty name="ignorePressure" value="1"/>
    </inkml:brush>
  </inkml:definitions>
  <inkml:trace contextRef="#ctx0" brushRef="#br0">1 0,'0'720,"0"-701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.png"/><Relationship Id="rId18" Type="http://schemas.openxmlformats.org/officeDocument/2006/relationships/customXml" Target="../ink/ink7.xml"/><Relationship Id="rId26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21" Type="http://schemas.openxmlformats.org/officeDocument/2006/relationships/customXml" Target="../ink/ink9.xml"/><Relationship Id="rId7" Type="http://schemas.openxmlformats.org/officeDocument/2006/relationships/image" Target="../media/image3.png"/><Relationship Id="rId12" Type="http://schemas.openxmlformats.org/officeDocument/2006/relationships/customXml" Target="../ink/ink4.xml"/><Relationship Id="rId17" Type="http://schemas.openxmlformats.org/officeDocument/2006/relationships/image" Target="../media/image8.png"/><Relationship Id="rId25" Type="http://schemas.openxmlformats.org/officeDocument/2006/relationships/customXml" Target="../ink/ink11.xml"/><Relationship Id="rId2" Type="http://schemas.openxmlformats.org/officeDocument/2006/relationships/slideMaster" Target="../slideMasters/slideMaster1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customXml" Target="../ink/ink13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.xml"/><Relationship Id="rId11" Type="http://schemas.openxmlformats.org/officeDocument/2006/relationships/image" Target="../media/image5.png"/><Relationship Id="rId24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customXml" Target="../ink/ink10.xml"/><Relationship Id="rId28" Type="http://schemas.openxmlformats.org/officeDocument/2006/relationships/image" Target="../media/image13.png"/><Relationship Id="rId10" Type="http://schemas.openxmlformats.org/officeDocument/2006/relationships/customXml" Target="../ink/ink3.xml"/><Relationship Id="rId19" Type="http://schemas.openxmlformats.org/officeDocument/2006/relationships/image" Target="../media/image9.png"/><Relationship Id="rId31" Type="http://schemas.openxmlformats.org/officeDocument/2006/relationships/customXml" Target="../ink/ink14.xml"/><Relationship Id="rId4" Type="http://schemas.openxmlformats.org/officeDocument/2006/relationships/image" Target="../media/image1.wmf"/><Relationship Id="rId9" Type="http://schemas.openxmlformats.org/officeDocument/2006/relationships/image" Target="../media/image4.png"/><Relationship Id="rId14" Type="http://schemas.openxmlformats.org/officeDocument/2006/relationships/customXml" Target="../ink/ink5.xml"/><Relationship Id="rId22" Type="http://schemas.openxmlformats.org/officeDocument/2006/relationships/image" Target="../media/image10.png"/><Relationship Id="rId27" Type="http://schemas.openxmlformats.org/officeDocument/2006/relationships/customXml" Target="../ink/ink12.xml"/><Relationship Id="rId30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34" Type="http://schemas.openxmlformats.org/officeDocument/2006/relationships/customXml" Target="../ink/ink30.xml"/><Relationship Id="rId7" Type="http://schemas.openxmlformats.org/officeDocument/2006/relationships/image" Target="../media/image17.png"/><Relationship Id="rId12" Type="http://schemas.openxmlformats.org/officeDocument/2006/relationships/customXml" Target="../ink/ink19.xm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16.xml"/><Relationship Id="rId11" Type="http://schemas.openxmlformats.org/officeDocument/2006/relationships/image" Target="../media/image19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5" Type="http://schemas.openxmlformats.org/officeDocument/2006/relationships/image" Target="../media/image16.png"/><Relationship Id="rId15" Type="http://schemas.openxmlformats.org/officeDocument/2006/relationships/image" Target="../media/image8.png"/><Relationship Id="rId23" Type="http://schemas.openxmlformats.org/officeDocument/2006/relationships/image" Target="../media/image24.png"/><Relationship Id="rId28" Type="http://schemas.openxmlformats.org/officeDocument/2006/relationships/customXml" Target="../ink/ink27.xml"/><Relationship Id="rId10" Type="http://schemas.openxmlformats.org/officeDocument/2006/relationships/customXml" Target="../ink/ink18.xml"/><Relationship Id="rId19" Type="http://schemas.openxmlformats.org/officeDocument/2006/relationships/image" Target="../media/image22.png"/><Relationship Id="rId31" Type="http://schemas.openxmlformats.org/officeDocument/2006/relationships/image" Target="../media/image28.png"/><Relationship Id="rId4" Type="http://schemas.openxmlformats.org/officeDocument/2006/relationships/customXml" Target="../ink/ink15.xml"/><Relationship Id="rId9" Type="http://schemas.openxmlformats.org/officeDocument/2006/relationships/image" Target="../media/image18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6.png"/><Relationship Id="rId30" Type="http://schemas.openxmlformats.org/officeDocument/2006/relationships/customXml" Target="../ink/ink28.xml"/><Relationship Id="rId35" Type="http://schemas.openxmlformats.org/officeDocument/2006/relationships/image" Target="../media/image30.png"/><Relationship Id="rId8" Type="http://schemas.openxmlformats.org/officeDocument/2006/relationships/customXml" Target="../ink/ink1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2.bin"/><Relationship Id="rId7" Type="http://schemas.openxmlformats.org/officeDocument/2006/relationships/customXml" Target="../ink/ink32.xml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png"/><Relationship Id="rId5" Type="http://schemas.openxmlformats.org/officeDocument/2006/relationships/customXml" Target="../ink/ink31.xml"/><Relationship Id="rId10" Type="http://schemas.openxmlformats.org/officeDocument/2006/relationships/image" Target="../media/image34.png"/><Relationship Id="rId4" Type="http://schemas.openxmlformats.org/officeDocument/2006/relationships/image" Target="../media/image4.wmf"/><Relationship Id="rId9" Type="http://schemas.openxmlformats.org/officeDocument/2006/relationships/customXml" Target="../ink/ink3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6E08F53-97F6-424C-B884-7F143807C225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34398326"/>
              </p:ext>
            </p:extLst>
          </p:nvPr>
        </p:nvGraphicFramePr>
        <p:xfrm>
          <a:off x="2103467" y="3225636"/>
          <a:ext cx="10901333" cy="652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" name="Image" r:id="rId3" imgW="14945760" imgH="8952120" progId="Photoshop.Image.13">
                  <p:embed/>
                </p:oleObj>
              </mc:Choice>
              <mc:Fallback>
                <p:oleObj name="Image" r:id="rId3" imgW="14945760" imgH="8952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467" y="3225636"/>
                        <a:ext cx="10901333" cy="652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>
              <a:alpha val="8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" y="389463"/>
            <a:ext cx="3000089" cy="83748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FEE8CE-BB4B-4394-8409-E8A00B2442F4}"/>
              </a:ext>
            </a:extLst>
          </p:cNvPr>
          <p:cNvGrpSpPr/>
          <p:nvPr/>
        </p:nvGrpSpPr>
        <p:grpSpPr>
          <a:xfrm>
            <a:off x="6046327" y="4919253"/>
            <a:ext cx="264600" cy="329040"/>
            <a:chOff x="6046327" y="4919253"/>
            <a:chExt cx="26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CB93233-FC1F-4DCE-9620-03CA651547A0}"/>
                    </a:ext>
                  </a:extLst>
                </p14:cNvPr>
                <p14:cNvContentPartPr/>
                <p14:nvPr userDrawn="1"/>
              </p14:nvContentPartPr>
              <p14:xfrm>
                <a:off x="6149287" y="4932573"/>
                <a:ext cx="360" cy="100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CB93233-FC1F-4DCE-9620-03CA651547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3647" y="4896573"/>
                  <a:ext cx="72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9314DBF-CA6C-4528-BD09-51C98B208567}"/>
                    </a:ext>
                  </a:extLst>
                </p14:cNvPr>
                <p14:cNvContentPartPr/>
                <p14:nvPr userDrawn="1"/>
              </p14:nvContentPartPr>
              <p14:xfrm>
                <a:off x="6168367" y="4983693"/>
                <a:ext cx="14760" cy="184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9314DBF-CA6C-4528-BD09-51C98B2085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2727" y="4947693"/>
                  <a:ext cx="86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7420A32-46D9-43D6-9FCB-A886B41823F2}"/>
                    </a:ext>
                  </a:extLst>
                </p14:cNvPr>
                <p14:cNvContentPartPr/>
                <p14:nvPr userDrawn="1"/>
              </p14:nvContentPartPr>
              <p14:xfrm>
                <a:off x="6277807" y="4919253"/>
                <a:ext cx="360" cy="276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7420A32-46D9-43D6-9FCB-A886B41823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2167" y="4883613"/>
                  <a:ext cx="72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9926E7F-4863-42C4-AE63-0854EF33BD95}"/>
                    </a:ext>
                  </a:extLst>
                </p14:cNvPr>
                <p14:cNvContentPartPr/>
                <p14:nvPr userDrawn="1"/>
              </p14:nvContentPartPr>
              <p14:xfrm>
                <a:off x="6297607" y="4964613"/>
                <a:ext cx="13320" cy="244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9926E7F-4863-42C4-AE63-0854EF33BD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1967" y="4928973"/>
                  <a:ext cx="84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5FB4BB-9D5B-4E9E-ADAA-2D9E985E9DD5}"/>
                    </a:ext>
                  </a:extLst>
                </p14:cNvPr>
                <p14:cNvContentPartPr/>
                <p14:nvPr userDrawn="1"/>
              </p14:nvContentPartPr>
              <p14:xfrm>
                <a:off x="6213727" y="4919253"/>
                <a:ext cx="6840" cy="276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5FB4BB-9D5B-4E9E-ADAA-2D9E985E9D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77727" y="4883613"/>
                  <a:ext cx="78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7C0A081-84C9-4F59-99FE-BBE74A16D410}"/>
                    </a:ext>
                  </a:extLst>
                </p14:cNvPr>
                <p14:cNvContentPartPr/>
                <p14:nvPr userDrawn="1"/>
              </p14:nvContentPartPr>
              <p14:xfrm>
                <a:off x="6245767" y="5209053"/>
                <a:ext cx="36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7C0A081-84C9-4F59-99FE-BBE74A16D4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0127" y="517305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C3A62B5-0B55-4415-9F86-73A72A83B5F1}"/>
                    </a:ext>
                  </a:extLst>
                </p14:cNvPr>
                <p14:cNvContentPartPr/>
                <p14:nvPr userDrawn="1"/>
              </p14:nvContentPartPr>
              <p14:xfrm>
                <a:off x="6078367" y="4919253"/>
                <a:ext cx="16920" cy="56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C3A62B5-0B55-4415-9F86-73A72A83B5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2727" y="4883613"/>
                  <a:ext cx="8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41F80F-DD9B-478B-B884-2B844D627676}"/>
                    </a:ext>
                  </a:extLst>
                </p14:cNvPr>
                <p14:cNvContentPartPr/>
                <p14:nvPr userDrawn="1"/>
              </p14:nvContentPartPr>
              <p14:xfrm>
                <a:off x="6104287" y="4957773"/>
                <a:ext cx="36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41F80F-DD9B-478B-B884-2B844D6276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8287" y="492213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E848562-2FF4-4FA6-B930-3A864F3DCD77}"/>
                    </a:ext>
                  </a:extLst>
                </p14:cNvPr>
                <p14:cNvContentPartPr/>
                <p14:nvPr userDrawn="1"/>
              </p14:nvContentPartPr>
              <p14:xfrm>
                <a:off x="6071887" y="4932573"/>
                <a:ext cx="360" cy="266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E848562-2FF4-4FA6-B930-3A864F3DCD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36247" y="4896573"/>
                  <a:ext cx="72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45ADE74-92DC-493E-A13E-815D3AF977DC}"/>
                    </a:ext>
                  </a:extLst>
                </p14:cNvPr>
                <p14:cNvContentPartPr/>
                <p14:nvPr userDrawn="1"/>
              </p14:nvContentPartPr>
              <p14:xfrm>
                <a:off x="6046327" y="5099613"/>
                <a:ext cx="360" cy="122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45ADE74-92DC-493E-A13E-815D3AF977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10327" y="5063613"/>
                  <a:ext cx="72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E9CC885-B700-4F3E-88D4-001CCC9A68CB}"/>
                    </a:ext>
                  </a:extLst>
                </p14:cNvPr>
                <p14:cNvContentPartPr/>
                <p14:nvPr userDrawn="1"/>
              </p14:nvContentPartPr>
              <p14:xfrm>
                <a:off x="6117247" y="5003133"/>
                <a:ext cx="360" cy="193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E9CC885-B700-4F3E-88D4-001CCC9A68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81607" y="4967133"/>
                  <a:ext cx="7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BA8E6EA-7B83-42B8-A6ED-E7B0D43E6311}"/>
                    </a:ext>
                  </a:extLst>
                </p14:cNvPr>
                <p14:cNvContentPartPr/>
                <p14:nvPr userDrawn="1"/>
              </p14:nvContentPartPr>
              <p14:xfrm>
                <a:off x="6149287" y="5202573"/>
                <a:ext cx="2880" cy="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BA8E6EA-7B83-42B8-A6ED-E7B0D43E63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13647" y="5166933"/>
                  <a:ext cx="74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D085A3B-B609-4CB8-9953-6A388B1C8382}"/>
                    </a:ext>
                  </a:extLst>
                </p14:cNvPr>
                <p14:cNvContentPartPr/>
                <p14:nvPr userDrawn="1"/>
              </p14:nvContentPartPr>
              <p14:xfrm>
                <a:off x="6194287" y="5206533"/>
                <a:ext cx="360" cy="2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D085A3B-B609-4CB8-9953-6A388B1C83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58287" y="5170533"/>
                  <a:ext cx="72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2C544CC-4242-49AB-A075-00358EEA3C66}"/>
                    </a:ext>
                  </a:extLst>
                </p14:cNvPr>
                <p14:cNvContentPartPr/>
                <p14:nvPr userDrawn="1"/>
              </p14:nvContentPartPr>
              <p14:xfrm>
                <a:off x="6181687" y="5247933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2C544CC-4242-49AB-A075-00358EEA3C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45687" y="521229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50928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D:\机器学习与智能仿人机器人(2016)\2018\2018 AIIR lab\ppt\图片1.jpg">
            <a:extLst>
              <a:ext uri="{FF2B5EF4-FFF2-40B4-BE49-F238E27FC236}">
                <a16:creationId xmlns:a16="http://schemas.microsoft.com/office/drawing/2014/main" id="{AC494B91-3918-411E-9A02-B08077D996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2686" y="7602779"/>
            <a:ext cx="3672114" cy="21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0378CB69-5398-424D-AA28-B981A9969747}"/>
              </a:ext>
            </a:extLst>
          </p:cNvPr>
          <p:cNvSpPr/>
          <p:nvPr userDrawn="1"/>
        </p:nvSpPr>
        <p:spPr>
          <a:xfrm>
            <a:off x="0" y="2347355"/>
            <a:ext cx="13004800" cy="5058889"/>
          </a:xfrm>
          <a:prstGeom prst="rect">
            <a:avLst/>
          </a:prstGeom>
          <a:solidFill>
            <a:srgbClr val="9A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636"/>
            <a:ext cx="10464800" cy="134587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538774"/>
            <a:ext cx="10464800" cy="11962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6F977E-6FE2-43C2-A8EE-A4BFFC0EC126}"/>
              </a:ext>
            </a:extLst>
          </p:cNvPr>
          <p:cNvCxnSpPr>
            <a:cxnSpLocks/>
          </p:cNvCxnSpPr>
          <p:nvPr userDrawn="1"/>
        </p:nvCxnSpPr>
        <p:spPr>
          <a:xfrm>
            <a:off x="7623958" y="5056834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65F3786-F9FA-48F2-BD2B-E9BF8FF4DBB7}"/>
              </a:ext>
            </a:extLst>
          </p:cNvPr>
          <p:cNvGrpSpPr/>
          <p:nvPr userDrawn="1"/>
        </p:nvGrpSpPr>
        <p:grpSpPr>
          <a:xfrm>
            <a:off x="5554145" y="4755657"/>
            <a:ext cx="1896509" cy="598965"/>
            <a:chOff x="5393162" y="4233142"/>
            <a:chExt cx="1896509" cy="598965"/>
          </a:xfrm>
        </p:grpSpPr>
        <p:sp>
          <p:nvSpPr>
            <p:cNvPr id="68" name="AIPKU">
              <a:extLst>
                <a:ext uri="{FF2B5EF4-FFF2-40B4-BE49-F238E27FC236}">
                  <a16:creationId xmlns:a16="http://schemas.microsoft.com/office/drawing/2014/main" id="{F7043D0D-2C4A-4B91-8309-E8753E9335C8}"/>
                </a:ext>
              </a:extLst>
            </p:cNvPr>
            <p:cNvSpPr txBox="1"/>
            <p:nvPr userDrawn="1"/>
          </p:nvSpPr>
          <p:spPr>
            <a:xfrm>
              <a:off x="5682218" y="4267850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r>
                <a:rPr sz="3000" dirty="0">
                  <a:solidFill>
                    <a:schemeClr val="bg1"/>
                  </a:solidFill>
                </a:rPr>
                <a:t>AIPKU</a:t>
              </a:r>
              <a:r>
                <a:rPr lang="en-US" altLang="zh-CN" sz="3000" dirty="0">
                  <a:solidFill>
                    <a:schemeClr val="bg1"/>
                  </a:solidFill>
                </a:rPr>
                <a:t>·</a:t>
              </a:r>
              <a:endParaRPr sz="3000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EF05F4-EDA9-41ED-A164-65A48A3E0AD0}"/>
                </a:ext>
              </a:extLst>
            </p:cNvPr>
            <p:cNvGrpSpPr/>
            <p:nvPr userDrawn="1"/>
          </p:nvGrpSpPr>
          <p:grpSpPr>
            <a:xfrm>
              <a:off x="5393162" y="4443688"/>
              <a:ext cx="206395" cy="210547"/>
              <a:chOff x="521893" y="529642"/>
              <a:chExt cx="365097" cy="21054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22781BB-85C9-4384-AAE8-E9EA743B1974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0D4ABE6-4596-4B44-9DF8-BD11DC060B9A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DCA252F2-1A99-44D9-9D46-A0D3A48E6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225331D-D51A-40D4-B8A3-933770288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B4ED0BB-AA93-472D-875E-3DA257ADF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CA6DB72-9CCD-4F3C-8CA7-A19C9B903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959ED98-7B10-4BA2-81D2-CBFE402F9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08C680-0BD5-47F6-9BFB-9B227C9FE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8" name="矩形: 剪去单角 77">
              <a:extLst>
                <a:ext uri="{FF2B5EF4-FFF2-40B4-BE49-F238E27FC236}">
                  <a16:creationId xmlns:a16="http://schemas.microsoft.com/office/drawing/2014/main" id="{1E790DB5-DF6B-4B0F-AF03-D864E4CB4BA9}"/>
                </a:ext>
              </a:extLst>
            </p:cNvPr>
            <p:cNvSpPr/>
            <p:nvPr userDrawn="1"/>
          </p:nvSpPr>
          <p:spPr>
            <a:xfrm flipH="1">
              <a:off x="5677235" y="4280232"/>
              <a:ext cx="1274386" cy="539492"/>
            </a:xfrm>
            <a:prstGeom prst="snip1Rect">
              <a:avLst/>
            </a:prstGeom>
            <a:noFill/>
            <a:ln w="28575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0BEED60-AD7D-4CA1-B9D9-969F0DE5C9FA}"/>
                </a:ext>
              </a:extLst>
            </p:cNvPr>
            <p:cNvGrpSpPr/>
            <p:nvPr userDrawn="1"/>
          </p:nvGrpSpPr>
          <p:grpSpPr>
            <a:xfrm>
              <a:off x="7027362" y="4233142"/>
              <a:ext cx="262309" cy="139484"/>
              <a:chOff x="2397915" y="1428802"/>
              <a:chExt cx="262309" cy="139484"/>
            </a:xfrm>
          </p:grpSpPr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25BF5C67-F8B7-49C6-BDB9-155AAE819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915" y="1465499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F7FC043E-30AC-45A4-9A08-793FF84FC729}"/>
                  </a:ext>
                </a:extLst>
              </p:cNvPr>
              <p:cNvSpPr/>
              <p:nvPr/>
            </p:nvSpPr>
            <p:spPr>
              <a:xfrm>
                <a:off x="2585422" y="1428802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595B040-7726-447D-BEC4-82083497DFB1}"/>
                </a:ext>
              </a:extLst>
            </p:cNvPr>
            <p:cNvGrpSpPr/>
            <p:nvPr userDrawn="1"/>
          </p:nvGrpSpPr>
          <p:grpSpPr>
            <a:xfrm flipH="1">
              <a:off x="7027362" y="4443688"/>
              <a:ext cx="206395" cy="210547"/>
              <a:chOff x="521893" y="529642"/>
              <a:chExt cx="365097" cy="21054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CE08AF-FE61-430E-8C64-AC77585D4129}"/>
                  </a:ext>
                </a:extLst>
              </p:cNvPr>
              <p:cNvCxnSpPr/>
              <p:nvPr/>
            </p:nvCxnSpPr>
            <p:spPr>
              <a:xfrm flipH="1">
                <a:off x="616549" y="529642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91326280-74BB-463B-8634-E27D6E5A6BA6}"/>
                  </a:ext>
                </a:extLst>
              </p:cNvPr>
              <p:cNvCxnSpPr/>
              <p:nvPr/>
            </p:nvCxnSpPr>
            <p:spPr>
              <a:xfrm flipH="1">
                <a:off x="616549" y="740189"/>
                <a:ext cx="270441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C63B9F7A-DB56-4F23-9C40-E62FFC99A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597155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C895A02C-CD7B-4D50-86B7-7BC9701F7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4677" y="672128"/>
                <a:ext cx="192312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4ECA71D-AE99-4DBD-AA3A-55CFAD5DA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529642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FEF7CFD9-41C2-4B21-9A11-B6F8B3602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597155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954AEDB-66EA-44AF-A302-A3A51652F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776" y="672128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2304110-C7A1-4612-9CA2-FF391F1E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893" y="740189"/>
                <a:ext cx="66860" cy="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EDD9BC7-6A7A-43AD-A6B6-43457C0657C5}"/>
              </a:ext>
            </a:extLst>
          </p:cNvPr>
          <p:cNvCxnSpPr>
            <a:cxnSpLocks/>
          </p:cNvCxnSpPr>
          <p:nvPr userDrawn="1"/>
        </p:nvCxnSpPr>
        <p:spPr>
          <a:xfrm>
            <a:off x="1270000" y="5057153"/>
            <a:ext cx="411084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9">
            <a:extLst>
              <a:ext uri="{FF2B5EF4-FFF2-40B4-BE49-F238E27FC236}">
                <a16:creationId xmlns:a16="http://schemas.microsoft.com/office/drawing/2014/main" id="{71499D26-78AA-4315-9105-27F564472F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7" y="1115177"/>
            <a:ext cx="3000089" cy="8374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6F74BC-C773-4AFA-A3BD-5BDE9000066E}"/>
              </a:ext>
            </a:extLst>
          </p:cNvPr>
          <p:cNvGrpSpPr/>
          <p:nvPr/>
        </p:nvGrpSpPr>
        <p:grpSpPr>
          <a:xfrm>
            <a:off x="6046327" y="4913133"/>
            <a:ext cx="245160" cy="312840"/>
            <a:chOff x="6046327" y="4913133"/>
            <a:chExt cx="24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117CF54-F4D0-4A19-A90A-1D79C40D8D0E}"/>
                    </a:ext>
                  </a:extLst>
                </p14:cNvPr>
                <p14:cNvContentPartPr/>
                <p14:nvPr userDrawn="1"/>
              </p14:nvContentPartPr>
              <p14:xfrm>
                <a:off x="6155767" y="4951653"/>
                <a:ext cx="75600" cy="770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117CF54-F4D0-4A19-A90A-1D79C40D8D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0127" y="4915653"/>
                  <a:ext cx="147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83B548-0929-4902-A703-47CF2A798351}"/>
                    </a:ext>
                  </a:extLst>
                </p14:cNvPr>
                <p14:cNvContentPartPr/>
                <p14:nvPr userDrawn="1"/>
              </p14:nvContentPartPr>
              <p14:xfrm>
                <a:off x="6240367" y="4919253"/>
                <a:ext cx="31680" cy="75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83B548-0929-4902-A703-47CF2A798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4367" y="4883613"/>
                  <a:ext cx="103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C64F5B1-A158-4591-A989-B5285B732DE1}"/>
                    </a:ext>
                  </a:extLst>
                </p14:cNvPr>
                <p14:cNvContentPartPr/>
                <p14:nvPr userDrawn="1"/>
              </p14:nvContentPartPr>
              <p14:xfrm>
                <a:off x="6274207" y="4913133"/>
                <a:ext cx="4320" cy="182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C64F5B1-A158-4591-A989-B5285B732D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8207" y="4877133"/>
                  <a:ext cx="75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9E14B8E-139A-41A0-BDA8-6070C2E00D66}"/>
                    </a:ext>
                  </a:extLst>
                </p14:cNvPr>
                <p14:cNvContentPartPr/>
                <p14:nvPr userDrawn="1"/>
              </p14:nvContentPartPr>
              <p14:xfrm>
                <a:off x="6291127" y="4945173"/>
                <a:ext cx="360" cy="231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9E14B8E-139A-41A0-BDA8-6070C2E00D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55127" y="4909533"/>
                  <a:ext cx="72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0358477-B16A-4E7E-A40C-DF83737FFD7A}"/>
                    </a:ext>
                  </a:extLst>
                </p14:cNvPr>
                <p14:cNvContentPartPr/>
                <p14:nvPr userDrawn="1"/>
              </p14:nvContentPartPr>
              <p14:xfrm>
                <a:off x="6245767" y="5067213"/>
                <a:ext cx="360" cy="125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0358477-B16A-4E7E-A40C-DF83737FFD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10127" y="5031573"/>
                  <a:ext cx="72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97182E8-6B69-4002-911B-5072869087F7}"/>
                    </a:ext>
                  </a:extLst>
                </p14:cNvPr>
                <p14:cNvContentPartPr/>
                <p14:nvPr userDrawn="1"/>
              </p14:nvContentPartPr>
              <p14:xfrm>
                <a:off x="6291127" y="5202573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97182E8-6B69-4002-911B-5072869087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5127" y="516693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E8EF0C4-51B9-4667-A487-483649B46081}"/>
                    </a:ext>
                  </a:extLst>
                </p14:cNvPr>
                <p14:cNvContentPartPr/>
                <p14:nvPr userDrawn="1"/>
              </p14:nvContentPartPr>
              <p14:xfrm>
                <a:off x="6058927" y="4938693"/>
                <a:ext cx="63720" cy="6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E8EF0C4-51B9-4667-A487-483649B460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3287" y="4902693"/>
                  <a:ext cx="135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2AEFAAF-4F0F-40E7-A374-0975F7392623}"/>
                    </a:ext>
                  </a:extLst>
                </p14:cNvPr>
                <p14:cNvContentPartPr/>
                <p14:nvPr userDrawn="1"/>
              </p14:nvContentPartPr>
              <p14:xfrm>
                <a:off x="6079447" y="4938693"/>
                <a:ext cx="19440" cy="250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2AEFAAF-4F0F-40E7-A374-0975F73926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3447" y="4903053"/>
                  <a:ext cx="91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41BDD5-5A02-4CE8-96AA-F6790D489200}"/>
                    </a:ext>
                  </a:extLst>
                </p14:cNvPr>
                <p14:cNvContentPartPr/>
                <p14:nvPr userDrawn="1"/>
              </p14:nvContentPartPr>
              <p14:xfrm>
                <a:off x="6084487" y="4951653"/>
                <a:ext cx="20160" cy="141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41BDD5-5A02-4CE8-96AA-F6790D489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8487" y="4915653"/>
                  <a:ext cx="91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79A6B36-B8DC-451C-87A3-3827887BD354}"/>
                    </a:ext>
                  </a:extLst>
                </p14:cNvPr>
                <p14:cNvContentPartPr/>
                <p14:nvPr userDrawn="1"/>
              </p14:nvContentPartPr>
              <p14:xfrm>
                <a:off x="6065407" y="4957773"/>
                <a:ext cx="7560" cy="268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79A6B36-B8DC-451C-87A3-3827887BD3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29407" y="4922133"/>
                  <a:ext cx="7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012078A-8EF1-4279-956D-6639514ADA06}"/>
                    </a:ext>
                  </a:extLst>
                </p14:cNvPr>
                <p14:cNvContentPartPr/>
                <p14:nvPr userDrawn="1"/>
              </p14:nvContentPartPr>
              <p14:xfrm>
                <a:off x="6046327" y="5183133"/>
                <a:ext cx="360" cy="12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012078A-8EF1-4279-956D-6639514ADA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10327" y="5147493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7CB0F63-3212-4B64-B73C-7D8820D481B8}"/>
                    </a:ext>
                  </a:extLst>
                </p14:cNvPr>
                <p14:cNvContentPartPr/>
                <p14:nvPr userDrawn="1"/>
              </p14:nvContentPartPr>
              <p14:xfrm>
                <a:off x="6136327" y="4983693"/>
                <a:ext cx="360" cy="159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7CB0F63-3212-4B64-B73C-7D8820D481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00327" y="4947693"/>
                  <a:ext cx="7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AF93280-734F-40E3-81F7-F39FE4899519}"/>
                    </a:ext>
                  </a:extLst>
                </p14:cNvPr>
                <p14:cNvContentPartPr/>
                <p14:nvPr userDrawn="1"/>
              </p14:nvContentPartPr>
              <p14:xfrm>
                <a:off x="6162247" y="5022573"/>
                <a:ext cx="20160" cy="122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AF93280-734F-40E3-81F7-F39FE48995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26247" y="4986573"/>
                  <a:ext cx="91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687FE57-683E-49B5-8B46-B11BEEDB8107}"/>
                    </a:ext>
                  </a:extLst>
                </p14:cNvPr>
                <p14:cNvContentPartPr/>
                <p14:nvPr userDrawn="1"/>
              </p14:nvContentPartPr>
              <p14:xfrm>
                <a:off x="6187807" y="5048493"/>
                <a:ext cx="360" cy="100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687FE57-683E-49B5-8B46-B11BEEDB81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52167" y="5012493"/>
                  <a:ext cx="72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C908281-27DD-4269-A861-7757E6A30111}"/>
                    </a:ext>
                  </a:extLst>
                </p14:cNvPr>
                <p14:cNvContentPartPr/>
                <p14:nvPr userDrawn="1"/>
              </p14:nvContentPartPr>
              <p14:xfrm>
                <a:off x="6099607" y="5157933"/>
                <a:ext cx="159120" cy="65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C908281-27DD-4269-A861-7757E6A301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63607" y="5121933"/>
                  <a:ext cx="230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2B8D1F-F8F0-4879-B338-C33965B41E6B}"/>
                    </a:ext>
                  </a:extLst>
                </p14:cNvPr>
                <p14:cNvContentPartPr/>
                <p14:nvPr userDrawn="1"/>
              </p14:nvContentPartPr>
              <p14:xfrm>
                <a:off x="6155047" y="4932573"/>
                <a:ext cx="84960" cy="13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2B8D1F-F8F0-4879-B338-C33965B41E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19407" y="4896573"/>
                  <a:ext cx="156600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97435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2682B699-32B3-43D2-961B-C8344430D75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43839400"/>
              </p:ext>
            </p:extLst>
          </p:nvPr>
        </p:nvGraphicFramePr>
        <p:xfrm>
          <a:off x="9489047" y="5261428"/>
          <a:ext cx="35157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Image" r:id="rId3" imgW="10704600" imgH="13002840" progId="Photoshop.Image.13">
                  <p:embed/>
                </p:oleObj>
              </mc:Choice>
              <mc:Fallback>
                <p:oleObj name="Image" r:id="rId3" imgW="10704600" imgH="13002840" progId="Photoshop.Image.13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E8F2F49-802F-469C-8F81-26EB2C384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9047" y="5261428"/>
                        <a:ext cx="35157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83CA04F-C28B-4264-B881-00E7A9C8F09C}"/>
              </a:ext>
            </a:extLst>
          </p:cNvPr>
          <p:cNvGrpSpPr/>
          <p:nvPr userDrawn="1"/>
        </p:nvGrpSpPr>
        <p:grpSpPr>
          <a:xfrm>
            <a:off x="0" y="60437"/>
            <a:ext cx="13004800" cy="1149238"/>
            <a:chOff x="0" y="60437"/>
            <a:chExt cx="13004800" cy="1149238"/>
          </a:xfrm>
        </p:grpSpPr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62BC2F17-DE19-4F42-8758-2D22721C3F7F}"/>
                </a:ext>
              </a:extLst>
            </p:cNvPr>
            <p:cNvSpPr/>
            <p:nvPr userDrawn="1"/>
          </p:nvSpPr>
          <p:spPr>
            <a:xfrm>
              <a:off x="0" y="125498"/>
              <a:ext cx="13004800" cy="933086"/>
            </a:xfrm>
            <a:prstGeom prst="rect">
              <a:avLst/>
            </a:prstGeom>
            <a:solidFill>
              <a:srgbClr val="9211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10" name="矩形">
              <a:extLst>
                <a:ext uri="{FF2B5EF4-FFF2-40B4-BE49-F238E27FC236}">
                  <a16:creationId xmlns:a16="http://schemas.microsoft.com/office/drawing/2014/main" id="{176A3946-A669-4059-9414-B7912D78D90D}"/>
                </a:ext>
              </a:extLst>
            </p:cNvPr>
            <p:cNvSpPr/>
            <p:nvPr userDrawn="1"/>
          </p:nvSpPr>
          <p:spPr>
            <a:xfrm>
              <a:off x="212381" y="60437"/>
              <a:ext cx="2263147" cy="114923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1" name="AIPKU">
              <a:extLst>
                <a:ext uri="{FF2B5EF4-FFF2-40B4-BE49-F238E27FC236}">
                  <a16:creationId xmlns:a16="http://schemas.microsoft.com/office/drawing/2014/main" id="{100C4C18-C277-45BD-A21B-46210B0E4BE3}"/>
                </a:ext>
              </a:extLst>
            </p:cNvPr>
            <p:cNvSpPr txBox="1"/>
            <p:nvPr/>
          </p:nvSpPr>
          <p:spPr>
            <a:xfrm>
              <a:off x="682706" y="353804"/>
              <a:ext cx="1274388" cy="564257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000" b="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r>
                <a:rPr sz="3000" dirty="0">
                  <a:solidFill>
                    <a:srgbClr val="921100"/>
                  </a:solidFill>
                </a:rPr>
                <a:t>AIPKU</a:t>
              </a:r>
              <a:r>
                <a:rPr lang="en-US" altLang="zh-CN" sz="3000" dirty="0">
                  <a:solidFill>
                    <a:srgbClr val="921100"/>
                  </a:solidFill>
                </a:rPr>
                <a:t>·</a:t>
              </a:r>
              <a:endParaRPr sz="3000" dirty="0">
                <a:solidFill>
                  <a:srgbClr val="921100"/>
                </a:solidFill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DD32EA1-5894-408C-B353-1446521A72AB}"/>
                </a:ext>
              </a:extLst>
            </p:cNvPr>
            <p:cNvCxnSpPr/>
            <p:nvPr/>
          </p:nvCxnSpPr>
          <p:spPr>
            <a:xfrm flipH="1">
              <a:off x="447161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5CF588F-AD25-4C62-B77D-540363309FB9}"/>
                </a:ext>
              </a:extLst>
            </p:cNvPr>
            <p:cNvCxnSpPr/>
            <p:nvPr/>
          </p:nvCxnSpPr>
          <p:spPr>
            <a:xfrm flipH="1">
              <a:off x="447161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AA915144-9640-4455-BFCD-ADD9B60E5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52C2E00-C3AA-4DBB-99DE-AB6EAF674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7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5CB55A5-5272-4136-AA64-CA53400DB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35CA1220-56C2-4DE9-9C2B-08B945731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3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FD06BE2-9694-4A48-9126-F630B1347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4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AF5BD91-39DF-4973-989F-166BEFB07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0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矩形: 剪去单角 119">
              <a:extLst>
                <a:ext uri="{FF2B5EF4-FFF2-40B4-BE49-F238E27FC236}">
                  <a16:creationId xmlns:a16="http://schemas.microsoft.com/office/drawing/2014/main" id="{075A2D0B-3B28-4076-A0DC-62E8F250B9C9}"/>
                </a:ext>
              </a:extLst>
            </p:cNvPr>
            <p:cNvSpPr/>
            <p:nvPr userDrawn="1"/>
          </p:nvSpPr>
          <p:spPr>
            <a:xfrm flipH="1">
              <a:off x="677723" y="366186"/>
              <a:ext cx="1274386" cy="539492"/>
            </a:xfrm>
            <a:prstGeom prst="snip1Rect">
              <a:avLst/>
            </a:prstGeom>
            <a:noFill/>
            <a:ln w="28575" cap="flat">
              <a:solidFill>
                <a:srgbClr val="9211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44A2027-8784-4672-9379-5430283ACDF2}"/>
                </a:ext>
              </a:extLst>
            </p:cNvPr>
            <p:cNvGrpSpPr/>
            <p:nvPr userDrawn="1"/>
          </p:nvGrpSpPr>
          <p:grpSpPr>
            <a:xfrm>
              <a:off x="2027850" y="319096"/>
              <a:ext cx="262309" cy="139484"/>
              <a:chOff x="2027850" y="319096"/>
              <a:chExt cx="262309" cy="139484"/>
            </a:xfrm>
          </p:grpSpPr>
          <p:cxnSp>
            <p:nvCxnSpPr>
              <p:cNvPr id="130" name="连接符: 肘形 129">
                <a:extLst>
                  <a:ext uri="{FF2B5EF4-FFF2-40B4-BE49-F238E27FC236}">
                    <a16:creationId xmlns:a16="http://schemas.microsoft.com/office/drawing/2014/main" id="{26470D50-7E85-460A-90AF-CB5F914D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850" y="355793"/>
                <a:ext cx="195639" cy="102787"/>
              </a:xfrm>
              <a:prstGeom prst="bentConnector3">
                <a:avLst/>
              </a:prstGeom>
              <a:noFill/>
              <a:ln w="28575" cap="flat">
                <a:solidFill>
                  <a:srgbClr val="921100"/>
                </a:solidFill>
                <a:prstDash val="solid"/>
                <a:miter lim="400000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42274B0A-2548-45E0-8AEC-B2C1A9B5406B}"/>
                  </a:ext>
                </a:extLst>
              </p:cNvPr>
              <p:cNvSpPr/>
              <p:nvPr/>
            </p:nvSpPr>
            <p:spPr>
              <a:xfrm>
                <a:off x="2215357" y="319096"/>
                <a:ext cx="74802" cy="74802"/>
              </a:xfrm>
              <a:prstGeom prst="ellipse">
                <a:avLst/>
              </a:prstGeom>
              <a:noFill/>
              <a:ln w="28575" cap="flat">
                <a:solidFill>
                  <a:srgbClr val="9211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511347D-C42D-4683-A873-90268D72504C}"/>
                </a:ext>
              </a:extLst>
            </p:cNvPr>
            <p:cNvCxnSpPr/>
            <p:nvPr userDrawn="1"/>
          </p:nvCxnSpPr>
          <p:spPr>
            <a:xfrm>
              <a:off x="2027850" y="529642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265F914-40F5-43B3-B39A-C555F6CBB55D}"/>
                </a:ext>
              </a:extLst>
            </p:cNvPr>
            <p:cNvCxnSpPr/>
            <p:nvPr userDrawn="1"/>
          </p:nvCxnSpPr>
          <p:spPr>
            <a:xfrm>
              <a:off x="2027850" y="740189"/>
              <a:ext cx="152884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68A2ACA-00C7-40A3-B88C-9C924F303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597155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A5D878D6-34B7-4EF3-ABCE-2B3B0FBCF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27851" y="672128"/>
              <a:ext cx="10871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8C00A7-FB2B-4C15-B9F3-1B4DCB3481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9" y="529642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036C417-5150-4775-8A14-FA7D1355E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5" y="597155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EC467EDB-777D-404B-B0A9-41E0AEF89C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1854" y="672128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E25AA19D-350A-4535-93FD-38F6FCA534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96448" y="740189"/>
              <a:ext cx="37797" cy="0"/>
            </a:xfrm>
            <a:prstGeom prst="line">
              <a:avLst/>
            </a:prstGeom>
            <a:noFill/>
            <a:ln w="28575" cap="flat">
              <a:solidFill>
                <a:srgbClr val="9211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2" name="矩形">
            <a:extLst>
              <a:ext uri="{FF2B5EF4-FFF2-40B4-BE49-F238E27FC236}">
                <a16:creationId xmlns:a16="http://schemas.microsoft.com/office/drawing/2014/main" id="{3E6A226B-C77F-4AC9-AD27-CBF11D3BEB6D}"/>
              </a:ext>
            </a:extLst>
          </p:cNvPr>
          <p:cNvSpPr/>
          <p:nvPr userDrawn="1"/>
        </p:nvSpPr>
        <p:spPr>
          <a:xfrm>
            <a:off x="1" y="9239523"/>
            <a:ext cx="13004800" cy="539491"/>
          </a:xfrm>
          <a:prstGeom prst="rect">
            <a:avLst/>
          </a:prstGeom>
          <a:solidFill>
            <a:srgbClr val="92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F1FD10-3304-4BF3-9476-E48EE246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91" y="227219"/>
            <a:ext cx="9455069" cy="7347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01242" y="9237143"/>
            <a:ext cx="2002316" cy="5164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460121"/>
            <a:ext cx="11099800" cy="74171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chemeClr val="accent5">
                  <a:lumMod val="50000"/>
                </a:schemeClr>
              </a:buClr>
              <a:buSzPct val="140000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14:cNvPr>
              <p14:cNvContentPartPr/>
              <p14:nvPr userDrawn="1"/>
            </p14:nvContentPartPr>
            <p14:xfrm>
              <a:off x="2408167" y="114609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314FD8F-71AF-4CEB-91A3-F94E917D65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2527" y="111009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5489186-CD5D-43DF-9641-6DA7F8C3F7CF}"/>
                  </a:ext>
                </a:extLst>
              </p14:cNvPr>
              <p14:cNvContentPartPr/>
              <p14:nvPr userDrawn="1"/>
            </p14:nvContentPartPr>
            <p14:xfrm>
              <a:off x="1120087" y="463173"/>
              <a:ext cx="360" cy="298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5489186-CD5D-43DF-9641-6DA7F8C3F7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4447" y="427173"/>
                <a:ext cx="72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68D9866-4B80-4B85-B14A-F5DE050B7F35}"/>
                  </a:ext>
                </a:extLst>
              </p14:cNvPr>
              <p14:cNvContentPartPr/>
              <p14:nvPr userDrawn="1"/>
            </p14:nvContentPartPr>
            <p14:xfrm>
              <a:off x="887167" y="470013"/>
              <a:ext cx="190440" cy="321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68D9866-4B80-4B85-B14A-F5DE050B7F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1527" y="434013"/>
                <a:ext cx="262080" cy="39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4419B-E7F3-40AC-A986-10FCEDA4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362560"/>
            <a:ext cx="10464800" cy="2498160"/>
          </a:xfrm>
        </p:spPr>
        <p:txBody>
          <a:bodyPr/>
          <a:lstStyle/>
          <a:p>
            <a:r>
              <a:rPr lang="en" altLang="zh-CN" dirty="0"/>
              <a:t>Dynamic Memory Allocation</a:t>
            </a:r>
            <a:endParaRPr lang="zh-CN" altLang="en-US" sz="40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58765D-08EC-4A40-8019-20D4BA3D4EB1}"/>
              </a:ext>
            </a:extLst>
          </p:cNvPr>
          <p:cNvGrpSpPr/>
          <p:nvPr/>
        </p:nvGrpSpPr>
        <p:grpSpPr>
          <a:xfrm>
            <a:off x="6010015" y="4918015"/>
            <a:ext cx="293760" cy="298440"/>
            <a:chOff x="6010015" y="4918015"/>
            <a:chExt cx="2937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9FA8CF1-76D3-4FCD-BEB3-6E5F79FDB9F6}"/>
                    </a:ext>
                  </a:extLst>
                </p14:cNvPr>
                <p14:cNvContentPartPr/>
                <p14:nvPr/>
              </p14:nvContentPartPr>
              <p14:xfrm>
                <a:off x="6010015" y="4918015"/>
                <a:ext cx="280800" cy="291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9FA8CF1-76D3-4FCD-BEB3-6E5F79FDB9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74015" y="4882375"/>
                  <a:ext cx="352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2DE395A-6FCD-47A2-BEB7-4083C3E4D861}"/>
                    </a:ext>
                  </a:extLst>
                </p14:cNvPr>
                <p14:cNvContentPartPr/>
                <p14:nvPr/>
              </p14:nvContentPartPr>
              <p14:xfrm>
                <a:off x="6303415" y="5216095"/>
                <a:ext cx="36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2DE395A-6FCD-47A2-BEB7-4083C3E4D8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7415" y="51800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2397373"/>
      </p:ext>
    </p:extLst>
  </p:cSld>
  <p:clrMapOvr>
    <a:masterClrMapping/>
  </p:clrMapOvr>
  <p:transition spd="med" advTm="628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16DA-2335-064D-BE34-E37A021F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需要实现并优化的功能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4C668D-60FE-DE42-88BC-28859DD3E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放置</a:t>
            </a:r>
            <a:endParaRPr kumimoji="1" lang="en-US" altLang="zh-CN" dirty="0"/>
          </a:p>
          <a:p>
            <a:r>
              <a:rPr kumimoji="1" lang="zh-CN" altLang="en-US" dirty="0"/>
              <a:t>分割</a:t>
            </a:r>
            <a:endParaRPr kumimoji="1" lang="en-US" altLang="zh-CN" dirty="0"/>
          </a:p>
          <a:p>
            <a:r>
              <a:rPr kumimoji="1" lang="zh-CN" altLang="en-US" dirty="0"/>
              <a:t>合并</a:t>
            </a:r>
            <a:endParaRPr kumimoji="1" lang="en-US" altLang="zh-CN" dirty="0"/>
          </a:p>
          <a:p>
            <a:r>
              <a:rPr kumimoji="1" lang="zh-CN" altLang="en-US" dirty="0"/>
              <a:t>空闲块的组织</a:t>
            </a:r>
          </a:p>
        </p:txBody>
      </p:sp>
    </p:spTree>
    <p:extLst>
      <p:ext uri="{BB962C8B-B14F-4D97-AF65-F5344CB8AC3E}">
        <p14:creationId xmlns:p14="http://schemas.microsoft.com/office/powerpoint/2010/main" val="7556313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C9518-73ED-284D-8FDF-905961D3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堆块的数据结构</a:t>
            </a:r>
            <a:r>
              <a:rPr kumimoji="1" lang="en-US" altLang="zh-CN" dirty="0"/>
              <a:t>1.0</a:t>
            </a:r>
            <a:r>
              <a:rPr kumimoji="1" lang="zh-CN" altLang="en-US" dirty="0"/>
              <a:t>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04D191-C5D2-934A-8BCC-AF57CB973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由于双字对齐，所以低</a:t>
            </a:r>
            <a:r>
              <a:rPr kumimoji="1" lang="en-US" altLang="zh-CN" dirty="0"/>
              <a:t>3</a:t>
            </a:r>
            <a:r>
              <a:rPr kumimoji="1" lang="zh-CN" altLang="en-US" dirty="0"/>
              <a:t>位为</a:t>
            </a:r>
            <a:r>
              <a:rPr kumimoji="1" lang="en-US" altLang="zh-CN" dirty="0"/>
              <a:t>0</a:t>
            </a:r>
          </a:p>
          <a:p>
            <a:r>
              <a:rPr kumimoji="1" lang="en-US" altLang="zh-CN" dirty="0"/>
              <a:t>⚠️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返回的指针指向有效载荷的开始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BF95C9-D5E5-D848-A2AD-E93A5CB3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0" y="4333460"/>
            <a:ext cx="12439979" cy="48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71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7A3B-BEA2-094C-A3A0-7095A746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隐式空闲链表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26EE3-F31B-8A45-A2C2-18A887ECC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头部的大小字段隐含地连接了空闲块</a:t>
            </a:r>
            <a:endParaRPr kumimoji="1" lang="en-US" altLang="zh-CN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简单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放置操作与堆中总块数呈线性关系</a:t>
            </a:r>
          </a:p>
        </p:txBody>
      </p:sp>
    </p:spTree>
    <p:extLst>
      <p:ext uri="{BB962C8B-B14F-4D97-AF65-F5344CB8AC3E}">
        <p14:creationId xmlns:p14="http://schemas.microsoft.com/office/powerpoint/2010/main" val="16662441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0DEAB-3020-D548-844A-7A82E78B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放置策略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02336A7-874D-8B45-9D12-24A30FE3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35988"/>
              </p:ext>
            </p:extLst>
          </p:nvPr>
        </p:nvGraphicFramePr>
        <p:xfrm>
          <a:off x="0" y="1272208"/>
          <a:ext cx="12662452" cy="730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7948">
                  <a:extLst>
                    <a:ext uri="{9D8B030D-6E8A-4147-A177-3AD203B41FA5}">
                      <a16:colId xmlns:a16="http://schemas.microsoft.com/office/drawing/2014/main" val="2818208212"/>
                    </a:ext>
                  </a:extLst>
                </a:gridCol>
                <a:gridCol w="3816626">
                  <a:extLst>
                    <a:ext uri="{9D8B030D-6E8A-4147-A177-3AD203B41FA5}">
                      <a16:colId xmlns:a16="http://schemas.microsoft.com/office/drawing/2014/main" val="3964846000"/>
                    </a:ext>
                  </a:extLst>
                </a:gridCol>
                <a:gridCol w="3001617">
                  <a:extLst>
                    <a:ext uri="{9D8B030D-6E8A-4147-A177-3AD203B41FA5}">
                      <a16:colId xmlns:a16="http://schemas.microsoft.com/office/drawing/2014/main" val="345400450"/>
                    </a:ext>
                  </a:extLst>
                </a:gridCol>
                <a:gridCol w="3876261">
                  <a:extLst>
                    <a:ext uri="{9D8B030D-6E8A-4147-A177-3AD203B41FA5}">
                      <a16:colId xmlns:a16="http://schemas.microsoft.com/office/drawing/2014/main" val="1108353042"/>
                    </a:ext>
                  </a:extLst>
                </a:gridCol>
              </a:tblGrid>
              <a:tr h="11919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dirty="0"/>
                        <a:t>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dirty="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25491"/>
                  </a:ext>
                </a:extLst>
              </a:tr>
              <a:tr h="1994957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首次适配</a:t>
                      </a:r>
                      <a:endParaRPr lang="zh-CN" altLang="en-US" sz="28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从头搜起，选第一个合适的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将大的空闲块保留在链表的后面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链表起始处留下小的空闲块的碎片，增加对大块的搜索时间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86048"/>
                  </a:ext>
                </a:extLst>
              </a:tr>
              <a:tr h="1994957"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下一次适配</a:t>
                      </a:r>
                      <a:endParaRPr lang="zh-CN" altLang="en-US" sz="28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从上一次查询结束的地方开始搜索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比首次适配快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内存利用率比首次适配低得多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78783"/>
                  </a:ext>
                </a:extLst>
              </a:tr>
              <a:tr h="21222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最佳适配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检查每个空闲块，选择适合请求的最小空闲块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内存利用率高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隐式空闲链表中，要对堆彻底搜索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74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3998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3246C-C430-C743-975D-DF615E70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BC2386-844E-C44F-A168-9059CE7BD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335DD3-1906-D749-A388-9EB60F68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73"/>
          <a:stretch/>
        </p:blipFill>
        <p:spPr>
          <a:xfrm>
            <a:off x="0" y="3571197"/>
            <a:ext cx="13004800" cy="28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2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B256D0-D6CE-4789-AEAC-0939E952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884" y="1230285"/>
            <a:ext cx="12435840" cy="774746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zh-CN" altLang="en-US" sz="3200" dirty="0"/>
              <a:t>分割空闲块</a:t>
            </a:r>
            <a:endParaRPr lang="en-US" altLang="zh-CN" sz="3200" dirty="0"/>
          </a:p>
          <a:p>
            <a:pPr>
              <a:spcBef>
                <a:spcPts val="2400"/>
              </a:spcBef>
            </a:pPr>
            <a:r>
              <a:rPr lang="zh-CN" altLang="en-US" sz="3200" dirty="0"/>
              <a:t>获取额外的堆内存</a:t>
            </a:r>
            <a:endParaRPr lang="en-US" altLang="zh-CN" sz="3200" dirty="0"/>
          </a:p>
          <a:p>
            <a:pPr lvl="1">
              <a:spcBef>
                <a:spcPts val="2400"/>
              </a:spcBef>
            </a:pPr>
            <a:r>
              <a:rPr lang="zh-CN" altLang="en-US" sz="3200" dirty="0"/>
              <a:t>找不到合适的空闲块，用</a:t>
            </a:r>
            <a:r>
              <a:rPr lang="en-US" altLang="zh-CN" sz="3200" dirty="0" err="1"/>
              <a:t>sbrk</a:t>
            </a:r>
            <a:r>
              <a:rPr lang="zh-CN" altLang="en-US" sz="3200" dirty="0"/>
              <a:t>函数向内核请求额外的堆内存</a:t>
            </a:r>
            <a:endParaRPr lang="en-US" altLang="zh-CN" sz="3200" dirty="0"/>
          </a:p>
          <a:p>
            <a:pPr>
              <a:spcBef>
                <a:spcPts val="2400"/>
              </a:spcBef>
            </a:pPr>
            <a:r>
              <a:rPr lang="zh-CN" altLang="en-US" sz="3200" dirty="0"/>
              <a:t>合并空闲块</a:t>
            </a:r>
            <a:endParaRPr lang="en-US" altLang="zh-CN" sz="3200" dirty="0"/>
          </a:p>
          <a:p>
            <a:pPr lvl="1">
              <a:spcBef>
                <a:spcPts val="2400"/>
              </a:spcBef>
            </a:pPr>
            <a:r>
              <a:rPr lang="zh-CN" altLang="en-US" sz="3200" dirty="0"/>
              <a:t>假碎片：可用的空闲块被切割成为小的、无法使用的空闲块</a:t>
            </a:r>
            <a:endParaRPr lang="en-US" altLang="zh-CN" sz="3200" dirty="0"/>
          </a:p>
          <a:p>
            <a:pPr lvl="1">
              <a:spcBef>
                <a:spcPts val="2400"/>
              </a:spcBef>
            </a:pPr>
            <a:r>
              <a:rPr lang="zh-CN" altLang="en-US" sz="3200" dirty="0"/>
              <a:t>立即合并：每释放一个块，立即合并相邻块</a:t>
            </a:r>
            <a:endParaRPr lang="en-US" altLang="zh-CN" sz="3200" dirty="0"/>
          </a:p>
          <a:p>
            <a:pPr lvl="2">
              <a:spcBef>
                <a:spcPts val="2400"/>
              </a:spcBef>
            </a:pPr>
            <a:r>
              <a:rPr lang="zh-CN" altLang="en-US" sz="3200" dirty="0"/>
              <a:t>优点：常数时间</a:t>
            </a:r>
            <a:endParaRPr lang="en-US" altLang="zh-CN" sz="3200" dirty="0"/>
          </a:p>
          <a:p>
            <a:pPr lvl="2">
              <a:spcBef>
                <a:spcPts val="2400"/>
              </a:spcBef>
            </a:pPr>
            <a:r>
              <a:rPr lang="zh-CN" altLang="en-US" sz="3200" dirty="0"/>
              <a:t>缺点：抖动</a:t>
            </a:r>
            <a:endParaRPr lang="en-US" altLang="zh-CN" sz="3200" dirty="0"/>
          </a:p>
          <a:p>
            <a:pPr lvl="1">
              <a:spcBef>
                <a:spcPts val="2400"/>
              </a:spcBef>
            </a:pPr>
            <a:r>
              <a:rPr lang="zh-CN" altLang="en-US" sz="3200" dirty="0"/>
              <a:t>推迟合并：等待一段时间后，一起合并</a:t>
            </a:r>
            <a:endParaRPr lang="en-US" altLang="zh-CN" sz="3200" dirty="0"/>
          </a:p>
          <a:p>
            <a:pPr lvl="2">
              <a:spcBef>
                <a:spcPts val="2400"/>
              </a:spcBef>
            </a:pPr>
            <a:r>
              <a:rPr lang="zh-CN" altLang="en-US" sz="3200" dirty="0"/>
              <a:t>快速分配器通常选择某种形式的推迟合并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15440852"/>
      </p:ext>
    </p:extLst>
  </p:cSld>
  <p:clrMapOvr>
    <a:masterClrMapping/>
  </p:clrMapOvr>
  <p:transition spd="med" advTm="1499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带边界标记的合并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10560-A3AB-4943-80BF-E5F5E923A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当前块：想要释放的块</a:t>
            </a:r>
            <a:endParaRPr lang="en-US" altLang="zh-CN" dirty="0"/>
          </a:p>
          <a:p>
            <a:r>
              <a:rPr lang="zh-CN" altLang="en-US" dirty="0"/>
              <a:t>怎么找到当前块的前一个块的位置？是否已分配？</a:t>
            </a:r>
            <a:endParaRPr lang="en-US" altLang="zh-CN" dirty="0"/>
          </a:p>
          <a:p>
            <a:r>
              <a:rPr lang="zh-CN" altLang="en-US" dirty="0"/>
              <a:t>边界标记：在每个块的结尾处添加脚部，脚部就是头部的副本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6890261-267D-4253-B319-FA560E850746}"/>
              </a:ext>
            </a:extLst>
          </p:cNvPr>
          <p:cNvGrpSpPr/>
          <p:nvPr/>
        </p:nvGrpSpPr>
        <p:grpSpPr>
          <a:xfrm>
            <a:off x="2733791" y="4425522"/>
            <a:ext cx="5816185" cy="4117339"/>
            <a:chOff x="733550" y="4411518"/>
            <a:chExt cx="5816185" cy="41173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00CADDE-F315-4E54-85C8-894EB99FC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550" y="4411518"/>
              <a:ext cx="5816185" cy="411733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E263354-B6D5-4991-9ED8-3B5DE1DB7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550" y="5391472"/>
              <a:ext cx="1256838" cy="1599613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CF2BD8B-34D5-F449-91E0-81F1D2AA9AD2}"/>
              </a:ext>
            </a:extLst>
          </p:cNvPr>
          <p:cNvSpPr txBox="1"/>
          <p:nvPr/>
        </p:nvSpPr>
        <p:spPr>
          <a:xfrm>
            <a:off x="5124091" y="8141642"/>
            <a:ext cx="49343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堆块结构的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2.0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753974198"/>
      </p:ext>
    </p:extLst>
  </p:cSld>
  <p:clrMapOvr>
    <a:masterClrMapping/>
  </p:clrMapOvr>
  <p:transition spd="med" advTm="149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带边界标记的合并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9A4616-C49B-42E0-9161-54822C2E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" y="1242865"/>
            <a:ext cx="12514943" cy="79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2460"/>
      </p:ext>
    </p:extLst>
  </p:cSld>
  <p:clrMapOvr>
    <a:masterClrMapping/>
  </p:clrMapOvr>
  <p:transition spd="med" advTm="1499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带边界标记的合并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10560-A3AB-4943-80BF-E5F5E923A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优点：简单、通用，常数时间合并</a:t>
            </a:r>
            <a:endParaRPr lang="en-US" altLang="zh-CN" dirty="0"/>
          </a:p>
          <a:p>
            <a:r>
              <a:rPr lang="zh-CN" altLang="en-US" dirty="0"/>
              <a:t>缺点：额外内存开销</a:t>
            </a:r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pPr lvl="1"/>
            <a:r>
              <a:rPr lang="zh-CN" altLang="en-US" dirty="0"/>
              <a:t>前面的块已分配时，不需要知道其起始地址</a:t>
            </a:r>
            <a:endParaRPr lang="en-US" altLang="zh-CN" dirty="0"/>
          </a:p>
          <a:p>
            <a:pPr lvl="1"/>
            <a:r>
              <a:rPr lang="zh-CN" altLang="en-US" dirty="0"/>
              <a:t>将前一个块是否被分配保存在当前块的头部</a:t>
            </a:r>
            <a:endParaRPr lang="en-US" altLang="zh-CN" dirty="0"/>
          </a:p>
          <a:p>
            <a:pPr lvl="2"/>
            <a:r>
              <a:rPr lang="zh-CN" altLang="en-US" dirty="0"/>
              <a:t>已分配块，不需要脚部</a:t>
            </a:r>
            <a:endParaRPr lang="en-US" altLang="zh-CN" dirty="0"/>
          </a:p>
          <a:p>
            <a:pPr lvl="2"/>
            <a:r>
              <a:rPr lang="zh-CN" altLang="en-US" dirty="0"/>
              <a:t>空闲块，仍需要脚部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6264236"/>
      </p:ext>
    </p:extLst>
  </p:cSld>
  <p:clrMapOvr>
    <a:masterClrMapping/>
  </p:clrMapOvr>
  <p:transition spd="med" advTm="1499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显式空闲链表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10560-A3AB-4943-80BF-E5F5E923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59" y="1180406"/>
            <a:ext cx="12269585" cy="8030095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zh-CN" altLang="en-US" dirty="0"/>
              <a:t>将空闲块组织为双向空闲链表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已分配块和隐式一样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空闲块中增加两个指针，分别指向上一个和下一个空闲块</a:t>
            </a:r>
            <a:endParaRPr lang="en-US" altLang="zh-CN" dirty="0"/>
          </a:p>
          <a:p>
            <a:pPr>
              <a:spcBef>
                <a:spcPts val="3000"/>
              </a:spcBef>
            </a:pPr>
            <a:r>
              <a:rPr lang="zh-CN" altLang="en-US" dirty="0"/>
              <a:t>分配空闲块：空闲块数的线性时间</a:t>
            </a:r>
            <a:endParaRPr lang="en-US" altLang="zh-CN" dirty="0"/>
          </a:p>
          <a:p>
            <a:pPr>
              <a:spcBef>
                <a:spcPts val="3000"/>
              </a:spcBef>
            </a:pPr>
            <a:r>
              <a:rPr lang="zh-CN" altLang="en-US" dirty="0"/>
              <a:t>释放块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en-US" altLang="zh-CN" dirty="0"/>
              <a:t>LIFO</a:t>
            </a:r>
            <a:r>
              <a:rPr lang="zh-CN" altLang="en-US" dirty="0"/>
              <a:t>（后进先出）顺序：常数时间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地址顺序：线性时间搜索以定位前驱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优点：首次适配策略下，比</a:t>
            </a:r>
            <a:r>
              <a:rPr lang="en-US" altLang="zh-CN" dirty="0"/>
              <a:t>LIFO</a:t>
            </a:r>
            <a:r>
              <a:rPr lang="zh-CN" altLang="en-US" dirty="0"/>
              <a:t>有更高的内存利用率</a:t>
            </a:r>
            <a:endParaRPr lang="en-US" altLang="zh-CN" dirty="0"/>
          </a:p>
          <a:p>
            <a:pPr>
              <a:spcBef>
                <a:spcPts val="3000"/>
              </a:spcBef>
            </a:pPr>
            <a:r>
              <a:rPr lang="zh-CN" altLang="en-US" dirty="0"/>
              <a:t>显式链表缺点：空闲块必须足够大，最小块大小更大，潜在提高内部碎片程度</a:t>
            </a:r>
          </a:p>
        </p:txBody>
      </p:sp>
    </p:spTree>
    <p:extLst>
      <p:ext uri="{BB962C8B-B14F-4D97-AF65-F5344CB8AC3E}">
        <p14:creationId xmlns:p14="http://schemas.microsoft.com/office/powerpoint/2010/main" val="4283411696"/>
      </p:ext>
    </p:extLst>
  </p:cSld>
  <p:clrMapOvr>
    <a:masterClrMapping/>
  </p:clrMapOvr>
  <p:transition spd="med" advTm="149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27C9-5A32-5145-B6F4-FF1B6C96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DCE763-8751-F54F-A601-936989C1D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145573"/>
            <a:ext cx="11099800" cy="838080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为什么要动态内存分配：</a:t>
            </a:r>
            <a:endParaRPr kumimoji="1" lang="en-US" altLang="zh-CN" dirty="0"/>
          </a:p>
          <a:p>
            <a:pPr lvl="1">
              <a:lnSpc>
                <a:spcPct val="160000"/>
              </a:lnSpc>
            </a:pPr>
            <a:r>
              <a:rPr kumimoji="1" lang="zh-CN" altLang="en-US" dirty="0"/>
              <a:t>对简单的例子可以直接硬编码（开很大的数组），但对大型软件极其不友好。由常数限制</a:t>
            </a:r>
            <a:r>
              <a:rPr kumimoji="1" lang="en-US" altLang="zh-CN" dirty="0"/>
              <a:t>--&gt;</a:t>
            </a:r>
            <a:r>
              <a:rPr kumimoji="1" lang="zh-CN" altLang="en-US" dirty="0"/>
              <a:t>由虚拟内存限制</a:t>
            </a:r>
            <a:endParaRPr kumimoji="1" lang="en-US" altLang="zh-CN" dirty="0"/>
          </a:p>
          <a:p>
            <a:r>
              <a:rPr kumimoji="1" lang="zh-CN" altLang="en-US" dirty="0"/>
              <a:t>分类：以是否需要应用程序显式释放为标准</a:t>
            </a:r>
            <a:endParaRPr kumimoji="1" lang="en-US" altLang="zh-CN" dirty="0"/>
          </a:p>
          <a:p>
            <a:pPr lvl="1"/>
            <a:r>
              <a:rPr lang="zh-CN" altLang="en-US" dirty="0"/>
              <a:t>显式分配器</a:t>
            </a:r>
            <a:endParaRPr lang="en-US" altLang="zh-CN" dirty="0"/>
          </a:p>
          <a:p>
            <a:pPr lvl="2"/>
            <a:r>
              <a:rPr lang="en-US" altLang="zh-CN" dirty="0"/>
              <a:t>C</a:t>
            </a:r>
            <a:r>
              <a:rPr lang="zh-CN" altLang="en-US" dirty="0"/>
              <a:t>语言的</a:t>
            </a:r>
            <a:r>
              <a:rPr lang="en-US" altLang="zh-CN" dirty="0"/>
              <a:t>malloc</a:t>
            </a:r>
            <a:r>
              <a:rPr lang="zh-CN" altLang="en-US" dirty="0"/>
              <a:t>与</a:t>
            </a:r>
            <a:r>
              <a:rPr lang="en-US" altLang="zh-CN" dirty="0"/>
              <a:t>free</a:t>
            </a:r>
          </a:p>
          <a:p>
            <a:pPr lvl="1"/>
            <a:r>
              <a:rPr kumimoji="1" lang="zh-CN" altLang="en-US" dirty="0"/>
              <a:t>隐式分配器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借助垃圾收集机制实现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Java</a:t>
            </a:r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4907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3794-C142-A542-BF0B-5C570EBA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LIFO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B1CB7-B29D-5041-B369-74E6682F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将新释放的块放在链表开始处，分配器最先检查最近使用过的块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EF57C-8699-AF4D-94D0-02388BAC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574707"/>
            <a:ext cx="10693400" cy="63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3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AD866-1998-D84B-BB83-CF9EAE6B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4A1CF-A634-484E-BC2D-DE918C772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DAC79C-F7DE-474C-9C09-F2839E91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61626"/>
            <a:ext cx="11691340" cy="76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45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分离的空闲链表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10560-A3AB-4943-80BF-E5F5E923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59" y="1180406"/>
            <a:ext cx="12269585" cy="8030095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zh-CN" altLang="en-US" dirty="0"/>
              <a:t>分离存储：维护多个空闲链表，每个链表中的块大小大致相等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将所有可能的块分成一些等价类，即大小类</a:t>
            </a:r>
            <a:endParaRPr lang="en-US" altLang="zh-CN" dirty="0"/>
          </a:p>
          <a:p>
            <a:pPr>
              <a:spcBef>
                <a:spcPts val="3000"/>
              </a:spcBef>
            </a:pPr>
            <a:r>
              <a:rPr lang="en-US" altLang="zh-CN" dirty="0"/>
              <a:t>1.</a:t>
            </a:r>
            <a:r>
              <a:rPr lang="zh-CN" altLang="en-US" dirty="0"/>
              <a:t>简单分离存储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每个空闲链表的块大小相等，即此大小类中最大元素的大小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分配：分配相应空闲链表第一块的全部，不分割，常数时间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释放：将块插入到相应空闲链表的前部，不合并，常数时间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优点：内存开销小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已分配块不需要头部，脚部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单向链表，空闲块只需要指向下一个空闲块的指针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缺点：容易造成内部碎片和外部碎片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7282079"/>
      </p:ext>
    </p:extLst>
  </p:cSld>
  <p:clrMapOvr>
    <a:masterClrMapping/>
  </p:clrMapOvr>
  <p:transition spd="med" advTm="1499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显式空闲链表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10560-A3AB-4943-80BF-E5F5E923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59" y="1180406"/>
            <a:ext cx="12269585" cy="8030095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zh-CN" dirty="0"/>
              <a:t>2.</a:t>
            </a:r>
            <a:r>
              <a:rPr lang="zh-CN" altLang="en-US" dirty="0"/>
              <a:t>分离适配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分配器维护一个空闲链表的数组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分配块时，先确定大小类，然后对适当的空闲链表做首次适配</a:t>
            </a:r>
            <a:endParaRPr lang="en-US" altLang="zh-CN" dirty="0"/>
          </a:p>
          <a:p>
            <a:pPr lvl="1">
              <a:spcBef>
                <a:spcPts val="3000"/>
              </a:spcBef>
            </a:pPr>
            <a:r>
              <a:rPr lang="zh-CN" altLang="en-US" dirty="0"/>
              <a:t>优点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搜索限制在堆的某个部分，搜索时间减少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内存利用率提高，接近对整个堆最佳适配的内存利用率</a:t>
            </a:r>
          </a:p>
        </p:txBody>
      </p:sp>
    </p:spTree>
    <p:extLst>
      <p:ext uri="{BB962C8B-B14F-4D97-AF65-F5344CB8AC3E}">
        <p14:creationId xmlns:p14="http://schemas.microsoft.com/office/powerpoint/2010/main" val="1627129628"/>
      </p:ext>
    </p:extLst>
  </p:cSld>
  <p:clrMapOvr>
    <a:masterClrMapping/>
  </p:clrMapOvr>
  <p:transition spd="med" advTm="1499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4E777-B86B-404A-A58B-FA30237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EA58C-6746-8A48-B6AF-950B95389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伙伴系统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是分离适配的一种特例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块的大小都是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释放：合并空闲的伙伴直到遇到已分配的伙伴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e.g</a:t>
            </a:r>
            <a:r>
              <a:rPr kumimoji="1" lang="zh-CN" altLang="en-US" dirty="0"/>
              <a:t>：一个大小为</a:t>
            </a:r>
            <a:r>
              <a:rPr kumimoji="1" lang="en-US" altLang="zh-CN" dirty="0"/>
              <a:t>32</a:t>
            </a:r>
            <a:r>
              <a:rPr kumimoji="1" lang="zh-CN" altLang="en-US" dirty="0"/>
              <a:t>的块</a:t>
            </a:r>
            <a:r>
              <a:rPr kumimoji="1" lang="en-US" altLang="zh-CN" dirty="0"/>
              <a:t>xxxxxx000000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5"/>
            <a:r>
              <a:rPr kumimoji="1" lang="zh-CN" altLang="en-US" dirty="0"/>
              <a:t>它的伙伴为</a:t>
            </a:r>
            <a:r>
              <a:rPr kumimoji="1" lang="en-US" altLang="zh-CN" dirty="0"/>
              <a:t>xxxxxx100000</a:t>
            </a:r>
          </a:p>
          <a:p>
            <a:pPr lvl="1"/>
            <a:r>
              <a:rPr kumimoji="1" lang="zh-CN" altLang="en-US" dirty="0"/>
              <a:t>缺点：大小始终为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的幂，内部碎片显著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48595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垃圾收集</a:t>
            </a:r>
            <a:r>
              <a:rPr kumimoji="1" lang="en-US" altLang="zh-CN" dirty="0"/>
              <a:t>(garbage collector)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8983F-8E71-9540-A41D-D92F8FDF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492" y="1650698"/>
            <a:ext cx="11966643" cy="1781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3600" dirty="0"/>
              <a:t>自动释放程序不再需要的已分配块</a:t>
            </a:r>
            <a:r>
              <a:rPr kumimoji="1" lang="en-US" altLang="zh-CN" sz="3600" dirty="0"/>
              <a:t>(</a:t>
            </a:r>
            <a:r>
              <a:rPr kumimoji="1" lang="zh-CN" altLang="en-US" sz="3600" dirty="0"/>
              <a:t>这些块称为</a:t>
            </a:r>
            <a:r>
              <a:rPr kumimoji="1" lang="zh-CN" altLang="en-US" sz="3600" b="1" dirty="0"/>
              <a:t>垃圾</a:t>
            </a:r>
            <a:r>
              <a:rPr kumimoji="1" lang="en-US" altLang="zh-CN" sz="3600" dirty="0"/>
              <a:t>)</a:t>
            </a:r>
            <a:r>
              <a:rPr kumimoji="1" lang="zh-CN" altLang="en-US" sz="3600" dirty="0"/>
              <a:t>， 这个自动回收的过程成为</a:t>
            </a:r>
            <a:r>
              <a:rPr kumimoji="1" lang="zh-CN" altLang="en-US" sz="3600" b="1" dirty="0"/>
              <a:t>垃圾收集</a:t>
            </a:r>
            <a:r>
              <a:rPr kumimoji="1" lang="zh-CN" altLang="en-US" sz="3600" dirty="0"/>
              <a:t>。</a:t>
            </a:r>
            <a:endParaRPr kumimoji="1" lang="en-US" altLang="zh-CN" sz="3600" dirty="0"/>
          </a:p>
          <a:p>
            <a:pPr marL="0" indent="0">
              <a:buNone/>
            </a:pPr>
            <a:r>
              <a:rPr kumimoji="1" lang="en-US" altLang="zh-CN" sz="3600" dirty="0"/>
              <a:t>	</a:t>
            </a:r>
            <a:endParaRPr kumimoji="1"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824BE-86E8-44BA-8C49-12E71A985537}"/>
              </a:ext>
            </a:extLst>
          </p:cNvPr>
          <p:cNvSpPr txBox="1"/>
          <p:nvPr/>
        </p:nvSpPr>
        <p:spPr>
          <a:xfrm>
            <a:off x="577665" y="4035544"/>
            <a:ext cx="118494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2400" dirty="0"/>
              <a:t>	</a:t>
            </a:r>
            <a:endParaRPr kumimoji="1" lang="en-US" altLang="zh-CN" sz="24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DF8E56-6ECB-43CA-91BC-E65CA96D1472}"/>
              </a:ext>
            </a:extLst>
          </p:cNvPr>
          <p:cNvSpPr txBox="1"/>
          <p:nvPr/>
        </p:nvSpPr>
        <p:spPr>
          <a:xfrm>
            <a:off x="577665" y="3994507"/>
            <a:ext cx="1184947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3600" b="0" dirty="0"/>
              <a:t>在一个支持垃圾收集的系统中，应用显式分配堆块，但从不显式地释放它们。垃圾收集器定期识别垃圾块，相应地调用</a:t>
            </a:r>
            <a:r>
              <a:rPr kumimoji="1" lang="en-US" altLang="zh-CN" sz="3600" b="0" dirty="0"/>
              <a:t>free, </a:t>
            </a:r>
            <a:r>
              <a:rPr kumimoji="1" lang="zh-CN" altLang="en-US" sz="3600" b="0" dirty="0"/>
              <a:t>将这些块放回到空闲链表中。</a:t>
            </a:r>
            <a:endParaRPr kumimoji="1"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2166442763"/>
      </p:ext>
    </p:extLst>
  </p:cSld>
  <p:clrMapOvr>
    <a:masterClrMapping/>
  </p:clrMapOvr>
  <p:transition spd="med" advTm="1499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垃圾收集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824BE-86E8-44BA-8C49-12E71A985537}"/>
              </a:ext>
            </a:extLst>
          </p:cNvPr>
          <p:cNvSpPr txBox="1"/>
          <p:nvPr/>
        </p:nvSpPr>
        <p:spPr>
          <a:xfrm>
            <a:off x="747004" y="1144228"/>
            <a:ext cx="1205629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/>
              <a:t>Q:</a:t>
            </a:r>
            <a:r>
              <a:rPr kumimoji="1" lang="zh-CN" altLang="en-US" sz="3200" dirty="0"/>
              <a:t>如何判定垃圾</a:t>
            </a:r>
            <a:r>
              <a:rPr kumimoji="1" lang="en-US" altLang="zh-CN" sz="3200" dirty="0"/>
              <a:t>?</a:t>
            </a:r>
          </a:p>
          <a:p>
            <a:pPr marL="0" indent="0" algn="l">
              <a:buNone/>
            </a:pPr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垃圾收集器将内存视为有向可达图。</a:t>
            </a:r>
            <a:endParaRPr kumimoji="1" lang="en-US" altLang="zh-CN" sz="3200" b="0" dirty="0"/>
          </a:p>
          <a:p>
            <a:pPr algn="l"/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根节点对应不在堆中的位置， 包含指向堆中位置的指针。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堆节点对应堆中的已分配块，有向边</a:t>
            </a:r>
            <a:r>
              <a:rPr kumimoji="1" lang="en-US" altLang="zh-CN" sz="3200" b="0" dirty="0"/>
              <a:t>(p-&gt;q)</a:t>
            </a:r>
            <a:r>
              <a:rPr kumimoji="1" lang="zh-CN" altLang="en-US" sz="3200" b="0" dirty="0"/>
              <a:t>表示块</a:t>
            </a:r>
            <a:r>
              <a:rPr kumimoji="1" lang="en-US" altLang="zh-CN" sz="3200" b="0" dirty="0"/>
              <a:t>p</a:t>
            </a:r>
            <a:r>
              <a:rPr kumimoji="1" lang="zh-CN" altLang="en-US" sz="3200" b="0" dirty="0"/>
              <a:t>中某个位置指向块</a:t>
            </a:r>
            <a:r>
              <a:rPr kumimoji="1" lang="en-US" altLang="zh-CN" sz="3200" b="0" dirty="0"/>
              <a:t>q</a:t>
            </a:r>
            <a:r>
              <a:rPr kumimoji="1" lang="zh-CN" altLang="en-US" sz="3200" b="0" dirty="0"/>
              <a:t>中某个位置。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称一个节点可达如果存在一条根节点到它的路径。任何时刻，不可达节点对应于垃圾，不能被再次使用。</a:t>
            </a:r>
            <a:endParaRPr kumimoji="1" lang="en-US" altLang="zh-CN" sz="32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00FD82-C677-418C-A5F2-C6E631A7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4" y="5059682"/>
            <a:ext cx="8635729" cy="3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4904"/>
      </p:ext>
    </p:extLst>
  </p:cSld>
  <p:clrMapOvr>
    <a:masterClrMapping/>
  </p:clrMapOvr>
  <p:transition spd="med" advTm="1499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Mark&amp;Sweep</a:t>
            </a:r>
            <a:r>
              <a:rPr kumimoji="1" lang="zh-CN" altLang="en-US" dirty="0"/>
              <a:t>垃圾收集器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824BE-86E8-44BA-8C49-12E71A985537}"/>
              </a:ext>
            </a:extLst>
          </p:cNvPr>
          <p:cNvSpPr txBox="1"/>
          <p:nvPr/>
        </p:nvSpPr>
        <p:spPr>
          <a:xfrm>
            <a:off x="664284" y="1330697"/>
            <a:ext cx="1205629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3200" b="0" dirty="0"/>
              <a:t>John </a:t>
            </a:r>
            <a:r>
              <a:rPr kumimoji="1" lang="en-US" altLang="zh-CN" sz="3200" b="0" dirty="0" err="1"/>
              <a:t>McCarthychy</a:t>
            </a:r>
            <a:r>
              <a:rPr kumimoji="1" lang="zh-CN" altLang="en-US" sz="3200" b="0" dirty="0"/>
              <a:t>提出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zh-CN" altLang="en-US" sz="3200" b="0" dirty="0"/>
              <a:t>分标记</a:t>
            </a:r>
            <a:r>
              <a:rPr kumimoji="1" lang="en-US" altLang="zh-CN" sz="3200" b="0" dirty="0"/>
              <a:t>(mark)</a:t>
            </a:r>
            <a:r>
              <a:rPr kumimoji="1" lang="zh-CN" altLang="en-US" sz="3200" b="0" dirty="0"/>
              <a:t>和清除</a:t>
            </a:r>
            <a:r>
              <a:rPr kumimoji="1" lang="en-US" altLang="zh-CN" sz="3200" b="0" dirty="0"/>
              <a:t>(sweep)</a:t>
            </a:r>
            <a:r>
              <a:rPr kumimoji="1" lang="zh-CN" altLang="en-US" sz="3200" b="0" dirty="0"/>
              <a:t>两个阶段</a:t>
            </a:r>
            <a:endParaRPr kumimoji="1" lang="en-US" altLang="zh-CN" sz="32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19A88-2E7E-4AC9-9620-8FD85D3E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3" y="5269709"/>
            <a:ext cx="8604307" cy="3810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A54986-C334-4BAD-B1FD-D3BF4A3D3DBA}"/>
              </a:ext>
            </a:extLst>
          </p:cNvPr>
          <p:cNvSpPr txBox="1"/>
          <p:nvPr/>
        </p:nvSpPr>
        <p:spPr>
          <a:xfrm>
            <a:off x="664284" y="2464208"/>
            <a:ext cx="1205629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1" lang="en-US" altLang="zh-CN" sz="3200" dirty="0"/>
              <a:t>Mark</a:t>
            </a:r>
            <a:r>
              <a:rPr kumimoji="1" lang="zh-CN" altLang="en-US" sz="3200" dirty="0"/>
              <a:t>阶段</a:t>
            </a:r>
            <a:endParaRPr kumimoji="1" lang="en-US" altLang="zh-CN" sz="3200" dirty="0"/>
          </a:p>
          <a:p>
            <a:pPr algn="l"/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对每个根节点，若它指向某个已分配、未标记的块，标记它，对块中的每个字重复上述过程。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650E6F-50F2-4D65-AB03-4E3E8BE86279}"/>
              </a:ext>
            </a:extLst>
          </p:cNvPr>
          <p:cNvSpPr txBox="1"/>
          <p:nvPr/>
        </p:nvSpPr>
        <p:spPr>
          <a:xfrm>
            <a:off x="664284" y="4090163"/>
            <a:ext cx="1180082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1" lang="en-US" altLang="zh-CN" sz="3200" dirty="0"/>
              <a:t>sweep</a:t>
            </a:r>
            <a:r>
              <a:rPr kumimoji="1" lang="zh-CN" altLang="en-US" sz="3200" dirty="0"/>
              <a:t>阶段</a:t>
            </a:r>
            <a:endParaRPr kumimoji="1" lang="en-US" altLang="zh-CN" sz="3200" dirty="0"/>
          </a:p>
          <a:p>
            <a:pPr algn="l"/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扫描每个堆块，释放所有未标记的已分配块</a:t>
            </a:r>
            <a:r>
              <a:rPr kumimoji="1" lang="zh-CN" altLang="en-US" sz="3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42860773"/>
      </p:ext>
    </p:extLst>
  </p:cSld>
  <p:clrMapOvr>
    <a:masterClrMapping/>
  </p:clrMapOvr>
  <p:transition spd="med" advTm="1499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保守垃圾回收器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824BE-86E8-44BA-8C49-12E71A985537}"/>
              </a:ext>
            </a:extLst>
          </p:cNvPr>
          <p:cNvSpPr txBox="1"/>
          <p:nvPr/>
        </p:nvSpPr>
        <p:spPr>
          <a:xfrm>
            <a:off x="539693" y="1632853"/>
            <a:ext cx="12056295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zh-CN" altLang="en-US" sz="3600" dirty="0"/>
              <a:t>本质：</a:t>
            </a:r>
            <a:r>
              <a:rPr kumimoji="1" lang="en-US" altLang="zh-CN" sz="3600" dirty="0"/>
              <a:t>C</a:t>
            </a:r>
            <a:r>
              <a:rPr kumimoji="1" lang="zh-CN" altLang="en-US" sz="3600" dirty="0"/>
              <a:t>和</a:t>
            </a:r>
            <a:r>
              <a:rPr kumimoji="1" lang="en-US" altLang="zh-CN" sz="3600" dirty="0"/>
              <a:t>C++</a:t>
            </a:r>
            <a:r>
              <a:rPr kumimoji="1" lang="zh-CN" altLang="en-US" sz="3600" dirty="0"/>
              <a:t>的收集器不能维持可达图的精确表示。</a:t>
            </a:r>
            <a:endParaRPr kumimoji="1" lang="en-US" altLang="zh-CN" sz="3600" dirty="0"/>
          </a:p>
          <a:p>
            <a:pPr marL="0" indent="0" algn="l">
              <a:buNone/>
            </a:pPr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这类收集器是</a:t>
            </a:r>
            <a:r>
              <a:rPr kumimoji="1" lang="zh-CN" altLang="en-US" sz="3200" dirty="0"/>
              <a:t>保守</a:t>
            </a:r>
            <a:r>
              <a:rPr kumimoji="1" lang="zh-CN" altLang="en-US" sz="3200" b="0" dirty="0"/>
              <a:t>的，每个可达块会被正确标记，但一些不可达块可能会被错误标记。</a:t>
            </a:r>
            <a:endParaRPr kumimoji="1" lang="en-US" altLang="zh-CN" sz="3200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9E4BDD-525B-478A-9793-B74303151DB2}"/>
              </a:ext>
            </a:extLst>
          </p:cNvPr>
          <p:cNvSpPr txBox="1"/>
          <p:nvPr/>
        </p:nvSpPr>
        <p:spPr>
          <a:xfrm>
            <a:off x="539693" y="3594397"/>
            <a:ext cx="12642907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/>
              <a:t>C</a:t>
            </a:r>
            <a:r>
              <a:rPr kumimoji="1" lang="zh-CN" altLang="en-US" sz="3200" dirty="0"/>
              <a:t>程序的保守</a:t>
            </a:r>
            <a:r>
              <a:rPr kumimoji="1" lang="en-US" altLang="zh-CN" sz="3200" dirty="0" err="1"/>
              <a:t>Mark&amp;Sweep</a:t>
            </a:r>
            <a:endParaRPr kumimoji="1" lang="en-US" altLang="zh-CN" sz="3200" dirty="0"/>
          </a:p>
          <a:p>
            <a:pPr marL="0" indent="0" algn="l">
              <a:buNone/>
            </a:pPr>
            <a:r>
              <a:rPr kumimoji="1" lang="zh-CN" altLang="en-US" sz="3200" b="0" dirty="0"/>
              <a:t>问题</a:t>
            </a:r>
            <a:r>
              <a:rPr kumimoji="1" lang="en-US" altLang="zh-CN" sz="3200" b="0" dirty="0"/>
              <a:t>: </a:t>
            </a:r>
            <a:r>
              <a:rPr kumimoji="1" lang="zh-CN" altLang="en-US" sz="3200" b="0" dirty="0"/>
              <a:t>①判断一个参数是不是指针。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	    </a:t>
            </a:r>
            <a:r>
              <a:rPr kumimoji="1" lang="zh-CN" altLang="en-US" sz="3200" b="0" dirty="0"/>
              <a:t>②判断</a:t>
            </a:r>
            <a:r>
              <a:rPr kumimoji="1" lang="en-US" altLang="zh-CN" sz="3200" b="0" dirty="0"/>
              <a:t>p</a:t>
            </a:r>
            <a:r>
              <a:rPr kumimoji="1" lang="zh-CN" altLang="en-US" sz="3200" b="0" dirty="0"/>
              <a:t>是否指向分配块的有效荷载。</a:t>
            </a:r>
            <a:endParaRPr kumimoji="1" lang="en-US" altLang="zh-CN" sz="3200" b="0" dirty="0"/>
          </a:p>
          <a:p>
            <a:pPr marL="0" indent="0" algn="l">
              <a:buNone/>
            </a:pP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zh-CN" altLang="en-US" sz="3200" b="0" dirty="0"/>
              <a:t>解决</a:t>
            </a:r>
            <a:r>
              <a:rPr kumimoji="1" lang="en-US" altLang="zh-CN" sz="3200" b="0" dirty="0"/>
              <a:t>: </a:t>
            </a:r>
            <a:r>
              <a:rPr kumimoji="1" lang="zh-CN" altLang="en-US" sz="3200" b="0" dirty="0"/>
              <a:t>实现保守的垃圾回收器。</a:t>
            </a:r>
            <a:endParaRPr kumimoji="1" lang="en-US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736629695"/>
      </p:ext>
    </p:extLst>
  </p:cSld>
  <p:clrMapOvr>
    <a:masterClrMapping/>
  </p:clrMapOvr>
  <p:transition spd="med" advTm="149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常见内存错误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9E4BDD-525B-478A-9793-B74303151DB2}"/>
              </a:ext>
            </a:extLst>
          </p:cNvPr>
          <p:cNvSpPr txBox="1"/>
          <p:nvPr/>
        </p:nvSpPr>
        <p:spPr>
          <a:xfrm>
            <a:off x="560013" y="1447938"/>
            <a:ext cx="11769148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zh-CN" altLang="en-US" sz="3200" dirty="0"/>
              <a:t>错误类型：</a:t>
            </a:r>
            <a:endParaRPr kumimoji="1" lang="en-US" altLang="zh-CN" sz="3200" dirty="0"/>
          </a:p>
          <a:p>
            <a:pPr marL="0" indent="0" algn="l">
              <a:buNone/>
            </a:pPr>
            <a:r>
              <a:rPr kumimoji="1" lang="en-US" altLang="zh-CN" sz="3200" b="0" dirty="0"/>
              <a:t>	</a:t>
            </a:r>
            <a:r>
              <a:rPr kumimoji="1" lang="zh-CN" altLang="en-US" sz="3200" b="0" dirty="0"/>
              <a:t>间接引用坏指针、读入未初始化内存、栈缓冲区溢出、指针大小判断错误、错位错误</a:t>
            </a:r>
            <a:r>
              <a:rPr kumimoji="1" lang="en-US" altLang="zh-CN" sz="3200" b="0" dirty="0"/>
              <a:t>(</a:t>
            </a:r>
            <a:r>
              <a:rPr kumimoji="1" lang="zh-CN" altLang="en-US" sz="3200" b="0" dirty="0"/>
              <a:t>访问你没有申请的内存</a:t>
            </a:r>
            <a:r>
              <a:rPr kumimoji="1" lang="en-US" altLang="zh-CN" sz="3200" b="0" dirty="0"/>
              <a:t>)</a:t>
            </a:r>
            <a:r>
              <a:rPr kumimoji="1" lang="zh-CN" altLang="en-US" sz="3200" b="0" dirty="0"/>
              <a:t>、操作对象错误、应用不存在的变量、引用指向已释放堆块的指针、内存泄漏。</a:t>
            </a:r>
            <a:endParaRPr kumimoji="1" lang="en-US" altLang="zh-CN" sz="3200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F55022-E13C-46C2-852D-53142EE45F73}"/>
              </a:ext>
            </a:extLst>
          </p:cNvPr>
          <p:cNvSpPr txBox="1"/>
          <p:nvPr/>
        </p:nvSpPr>
        <p:spPr>
          <a:xfrm>
            <a:off x="560013" y="3890626"/>
            <a:ext cx="12642907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kumimoji="1" lang="zh-CN" altLang="en-US" sz="3200" dirty="0"/>
              <a:t>注意事项：</a:t>
            </a:r>
            <a:endParaRPr kumimoji="1" lang="en-US" altLang="zh-CN" sz="3200" dirty="0"/>
          </a:p>
          <a:p>
            <a:pPr marL="0" indent="0" algn="l">
              <a:buNone/>
            </a:pPr>
            <a:r>
              <a:rPr kumimoji="1" lang="en-US" altLang="zh-CN" sz="3200" b="0" dirty="0"/>
              <a:t>(1)malloc()</a:t>
            </a:r>
            <a:r>
              <a:rPr kumimoji="1" lang="zh-CN" altLang="en-US" sz="3200" b="0" dirty="0"/>
              <a:t>不初始化它返回的内存。可以用</a:t>
            </a:r>
            <a:r>
              <a:rPr kumimoji="1" lang="en-US" altLang="zh-CN" sz="3200" b="0" dirty="0" err="1"/>
              <a:t>calloc</a:t>
            </a:r>
            <a:r>
              <a:rPr kumimoji="1" lang="zh-CN" altLang="en-US" sz="3200" b="0" dirty="0"/>
              <a:t>初始化为</a:t>
            </a:r>
            <a:r>
              <a:rPr kumimoji="1" lang="en-US" altLang="zh-CN" sz="3200" b="0" dirty="0"/>
              <a:t>0</a:t>
            </a:r>
            <a:r>
              <a:rPr kumimoji="1" lang="zh-CN" altLang="en-US" sz="3200" b="0" dirty="0"/>
              <a:t>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(2)</a:t>
            </a:r>
            <a:r>
              <a:rPr kumimoji="1" lang="zh-CN" altLang="en-US" sz="3200" b="0" dirty="0"/>
              <a:t>尽可能使用</a:t>
            </a:r>
            <a:r>
              <a:rPr kumimoji="1" lang="en-US" altLang="zh-CN" sz="3200" b="0" dirty="0" err="1"/>
              <a:t>fgets</a:t>
            </a:r>
            <a:r>
              <a:rPr kumimoji="1" lang="en-US" altLang="zh-CN" sz="3200" b="0" dirty="0"/>
              <a:t>()</a:t>
            </a:r>
            <a:r>
              <a:rPr kumimoji="1" lang="zh-CN" altLang="en-US" sz="3200" b="0" dirty="0"/>
              <a:t>（限制输入串大小）而不是</a:t>
            </a:r>
            <a:r>
              <a:rPr kumimoji="1" lang="en-US" altLang="zh-CN" sz="3200" b="0" dirty="0"/>
              <a:t>gets()</a:t>
            </a:r>
            <a:r>
              <a:rPr kumimoji="1" lang="zh-CN" altLang="en-US" sz="3200" b="0" dirty="0"/>
              <a:t>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(3)</a:t>
            </a:r>
            <a:r>
              <a:rPr kumimoji="1" lang="zh-CN" altLang="en-US" sz="3200" b="0" dirty="0"/>
              <a:t>指针大小与编译机器的位数有关。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(4)</a:t>
            </a:r>
            <a:r>
              <a:rPr kumimoji="1" lang="zh-CN" altLang="en-US" sz="3200" b="0" dirty="0"/>
              <a:t>注意运算的优先级。后自增自减</a:t>
            </a:r>
            <a:r>
              <a:rPr kumimoji="1" lang="en-US" altLang="zh-CN" sz="3200" b="0" dirty="0"/>
              <a:t>(x++)</a:t>
            </a:r>
            <a:r>
              <a:rPr kumimoji="1" lang="zh-CN" altLang="en-US" sz="3200" b="0" dirty="0"/>
              <a:t> </a:t>
            </a:r>
            <a:r>
              <a:rPr kumimoji="1" lang="en-US" altLang="zh-CN" sz="3200" b="0" dirty="0"/>
              <a:t>&gt; </a:t>
            </a:r>
            <a:r>
              <a:rPr kumimoji="1" lang="zh-CN" altLang="en-US" sz="3200" b="0" dirty="0"/>
              <a:t>前自增自减</a:t>
            </a:r>
            <a:r>
              <a:rPr kumimoji="1" lang="en-US" altLang="zh-CN" sz="3200" b="0" dirty="0"/>
              <a:t>(++x) &gt; * &gt; &amp;</a:t>
            </a:r>
          </a:p>
          <a:p>
            <a:pPr marL="0" indent="0" algn="l">
              <a:buNone/>
            </a:pPr>
            <a:r>
              <a:rPr kumimoji="1" lang="en-US" altLang="zh-CN" sz="3200" b="0" dirty="0"/>
              <a:t>(5)</a:t>
            </a:r>
            <a:r>
              <a:rPr kumimoji="1" lang="zh-CN" altLang="en-US" sz="3200" b="0" dirty="0"/>
              <a:t>指针的运算操作以他们指向的对象的大小为单位进行。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(6)</a:t>
            </a:r>
            <a:r>
              <a:rPr kumimoji="1" lang="zh-CN" altLang="en-US" sz="3200" b="0" dirty="0"/>
              <a:t>注意变量的操作域。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(7)</a:t>
            </a:r>
            <a:r>
              <a:rPr kumimoji="1" lang="zh-CN" altLang="en-US" sz="3200" b="0" dirty="0"/>
              <a:t>安全检查。</a:t>
            </a:r>
            <a:endParaRPr kumimoji="1" lang="en-US" altLang="zh-CN" sz="3200" b="0" dirty="0"/>
          </a:p>
          <a:p>
            <a:pPr marL="0" indent="0" algn="l">
              <a:buNone/>
            </a:pPr>
            <a:r>
              <a:rPr kumimoji="1" lang="en-US" altLang="zh-CN" sz="3200" b="0" dirty="0"/>
              <a:t>(8)</a:t>
            </a:r>
            <a:r>
              <a:rPr kumimoji="1" lang="zh-CN" altLang="en-US" sz="3200" b="0" dirty="0"/>
              <a:t>及时释放内存。</a:t>
            </a:r>
            <a:endParaRPr kumimoji="1" lang="en-US" altLang="zh-CN" sz="3200" b="0" dirty="0"/>
          </a:p>
          <a:p>
            <a:pPr marL="0" indent="0" algn="l">
              <a:buNone/>
            </a:pPr>
            <a:endParaRPr kumimoji="1" lang="en-US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3105827785"/>
      </p:ext>
    </p:extLst>
  </p:cSld>
  <p:clrMapOvr>
    <a:masterClrMapping/>
  </p:clrMapOvr>
  <p:transition spd="med" advTm="1499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7DD0A-7CE2-194F-B1CF-3C86F212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7C7A70-A317-3144-81BF-BA2F17D2A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malloc</a:t>
            </a:r>
            <a:r>
              <a:rPr kumimoji="1" lang="zh-CN" altLang="en-US" dirty="0"/>
              <a:t>函数： </a:t>
            </a:r>
            <a:r>
              <a:rPr kumimoji="1" lang="en" altLang="zh-CN" dirty="0"/>
              <a:t>void *malloc(</a:t>
            </a:r>
            <a:r>
              <a:rPr kumimoji="1" lang="en" altLang="zh-CN" dirty="0" err="1"/>
              <a:t>size_t</a:t>
            </a:r>
            <a:r>
              <a:rPr kumimoji="1" lang="en" altLang="zh-CN" dirty="0"/>
              <a:t> size);</a:t>
            </a:r>
          </a:p>
          <a:p>
            <a:pPr lvl="1"/>
            <a:r>
              <a:rPr kumimoji="1" lang="zh-CN" altLang="en" dirty="0"/>
              <a:t>地址</a:t>
            </a:r>
            <a:r>
              <a:rPr kumimoji="1" lang="zh-CN" altLang="en-US" dirty="0"/>
              <a:t>对齐：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位模式下返回的地址是</a:t>
            </a:r>
            <a:r>
              <a:rPr kumimoji="1" lang="en-US" altLang="zh-CN" dirty="0"/>
              <a:t>8</a:t>
            </a:r>
            <a:r>
              <a:rPr kumimoji="1" lang="zh-CN" altLang="en-US" dirty="0"/>
              <a:t>的倍数，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位下是</a:t>
            </a:r>
            <a:r>
              <a:rPr kumimoji="1" lang="en-US" altLang="zh-CN" dirty="0"/>
              <a:t>16</a:t>
            </a:r>
            <a:r>
              <a:rPr kumimoji="1" lang="zh-CN" altLang="en-US" dirty="0"/>
              <a:t>的倍数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malloc</a:t>
            </a:r>
            <a:r>
              <a:rPr kumimoji="1" lang="zh-CN" altLang="en-US" dirty="0"/>
              <a:t>不初始化！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calloc</a:t>
            </a:r>
            <a:r>
              <a:rPr kumimoji="1" lang="zh-CN" altLang="en-US" dirty="0"/>
              <a:t>初始化为</a:t>
            </a:r>
            <a:r>
              <a:rPr kumimoji="1" lang="en-US" altLang="zh-CN" dirty="0"/>
              <a:t>0</a:t>
            </a:r>
          </a:p>
          <a:p>
            <a:pPr lvl="1"/>
            <a:r>
              <a:rPr kumimoji="1" lang="zh-CN" altLang="en-US" dirty="0"/>
              <a:t>出错则返回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，并设置错误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28211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CFF4E-CF7F-BA4F-876B-93E3D556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8E790A-5B94-AB46-8F98-E9BEABD71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3"/>
          <a:stretch/>
        </p:blipFill>
        <p:spPr>
          <a:xfrm>
            <a:off x="-30683" y="2564296"/>
            <a:ext cx="13028728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3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475E-17A8-9247-8B8C-D8D78AD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8983F-8E71-9540-A41D-D92F8FDF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6357" y="4222777"/>
            <a:ext cx="4202350" cy="20029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8000" dirty="0"/>
              <a:t>Thanks</a:t>
            </a:r>
            <a:r>
              <a:rPr kumimoji="1" lang="zh-CN" altLang="en-US" sz="80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871005136"/>
      </p:ext>
    </p:extLst>
  </p:cSld>
  <p:clrMapOvr>
    <a:masterClrMapping/>
  </p:clrMapOvr>
  <p:transition spd="med" advTm="1499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31D69-326F-644B-9A50-7A21236C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133D93-A58F-8C45-ADB9-76D1054E8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sbrk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pPr lvl="1"/>
            <a:r>
              <a:rPr kumimoji="1" lang="en" altLang="zh-CN" dirty="0"/>
              <a:t>void *</a:t>
            </a:r>
            <a:r>
              <a:rPr kumimoji="1" lang="en" altLang="zh-CN" dirty="0" err="1"/>
              <a:t>sbrk</a:t>
            </a:r>
            <a:r>
              <a:rPr kumimoji="1" lang="en" altLang="zh-CN" dirty="0"/>
              <a:t>(</a:t>
            </a:r>
            <a:r>
              <a:rPr kumimoji="1" lang="en" altLang="zh-CN" dirty="0" err="1"/>
              <a:t>intptr_t</a:t>
            </a:r>
            <a:r>
              <a:rPr kumimoji="1" lang="en" altLang="zh-CN" dirty="0"/>
              <a:t> </a:t>
            </a:r>
            <a:r>
              <a:rPr kumimoji="1" lang="en" altLang="zh-CN" dirty="0" err="1"/>
              <a:t>incr</a:t>
            </a:r>
            <a:r>
              <a:rPr kumimoji="1" lang="en" altLang="zh-CN" dirty="0"/>
              <a:t>);</a:t>
            </a:r>
          </a:p>
          <a:p>
            <a:pPr lvl="1"/>
            <a:r>
              <a:rPr kumimoji="1" lang="zh-CN" altLang="en-US" dirty="0"/>
              <a:t>将内核的</a:t>
            </a:r>
            <a:r>
              <a:rPr kumimoji="1" lang="en" altLang="zh-CN" dirty="0" err="1"/>
              <a:t>brk</a:t>
            </a:r>
            <a:r>
              <a:rPr kumimoji="1" lang="zh-CN" altLang="en-US" dirty="0"/>
              <a:t>指针增加</a:t>
            </a:r>
            <a:r>
              <a:rPr kumimoji="1" lang="en" altLang="zh-CN" dirty="0" err="1"/>
              <a:t>incr</a:t>
            </a:r>
            <a:r>
              <a:rPr kumimoji="1" lang="zh-CN" altLang="en-US" dirty="0"/>
              <a:t>（可以为负数）来扩展或收缩堆</a:t>
            </a:r>
          </a:p>
          <a:p>
            <a:pPr lvl="1"/>
            <a:r>
              <a:rPr kumimoji="1" lang="zh-CN" altLang="en-US" dirty="0"/>
              <a:t>成功则返回</a:t>
            </a:r>
            <a:r>
              <a:rPr kumimoji="1" lang="en" altLang="zh-CN" dirty="0" err="1"/>
              <a:t>brk</a:t>
            </a:r>
            <a:r>
              <a:rPr kumimoji="1" lang="zh-CN" altLang="en-US" dirty="0"/>
              <a:t>旧值，失败则返回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，并设置</a:t>
            </a:r>
            <a:r>
              <a:rPr kumimoji="1" lang="en-US" altLang="zh-CN" dirty="0" err="1"/>
              <a:t>errno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5439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9397-B8E0-8C4F-B6DC-24E22B3E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32C8C5-6F54-C74D-8552-9234AD326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free</a:t>
            </a:r>
            <a:r>
              <a:rPr kumimoji="1" lang="zh-CN" altLang="en-US" dirty="0"/>
              <a:t>函数：</a:t>
            </a:r>
            <a:r>
              <a:rPr kumimoji="1" lang="en" altLang="zh-CN" dirty="0"/>
              <a:t>void free(void *</a:t>
            </a:r>
            <a:r>
              <a:rPr kumimoji="1" lang="en" altLang="zh-CN" dirty="0" err="1"/>
              <a:t>ptr</a:t>
            </a:r>
            <a:r>
              <a:rPr kumimoji="1" lang="en" altLang="zh-CN" dirty="0"/>
              <a:t>);</a:t>
            </a:r>
            <a:endParaRPr kumimoji="1" lang="en-US" altLang="zh-CN" dirty="0"/>
          </a:p>
          <a:p>
            <a:pPr lvl="1">
              <a:lnSpc>
                <a:spcPct val="200000"/>
              </a:lnSpc>
            </a:pPr>
            <a:r>
              <a:rPr lang="en" altLang="zh-CN" dirty="0" err="1"/>
              <a:t>ptr</a:t>
            </a:r>
            <a:r>
              <a:rPr lang="zh-CN" altLang="en-US" dirty="0"/>
              <a:t>必须指向一个从</a:t>
            </a:r>
            <a:r>
              <a:rPr lang="en" altLang="zh-CN" dirty="0"/>
              <a:t>malloc/</a:t>
            </a:r>
            <a:r>
              <a:rPr lang="en" altLang="zh-CN" dirty="0" err="1"/>
              <a:t>calloc</a:t>
            </a:r>
            <a:r>
              <a:rPr lang="en" altLang="zh-CN" dirty="0"/>
              <a:t>/</a:t>
            </a:r>
            <a:r>
              <a:rPr lang="en" altLang="zh-CN" dirty="0" err="1"/>
              <a:t>realloc</a:t>
            </a:r>
            <a:r>
              <a:rPr lang="zh-CN" altLang="en-US" dirty="0"/>
              <a:t>获得的已分配块的起始位置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84642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84143-EE80-2144-8390-F04463D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分配器的要求和目标</a:t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91645-8550-9F4E-9257-C05B8EBFC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要求</a:t>
            </a:r>
            <a:endParaRPr kumimoji="1" lang="en-US" altLang="zh-CN" dirty="0"/>
          </a:p>
          <a:p>
            <a:pPr lvl="1"/>
            <a:r>
              <a:rPr lang="zh-CN" altLang="en-US" dirty="0"/>
              <a:t>处理任意请求序列</a:t>
            </a:r>
          </a:p>
          <a:p>
            <a:pPr lvl="1"/>
            <a:r>
              <a:rPr lang="zh-CN" altLang="en-US" dirty="0"/>
              <a:t>立即响应请求</a:t>
            </a:r>
          </a:p>
          <a:p>
            <a:pPr lvl="1"/>
            <a:r>
              <a:rPr lang="zh-CN" altLang="en-US" dirty="0"/>
              <a:t>只使用堆</a:t>
            </a:r>
          </a:p>
          <a:p>
            <a:pPr lvl="1"/>
            <a:r>
              <a:rPr lang="zh-CN" altLang="en-US" dirty="0"/>
              <a:t>对齐块</a:t>
            </a:r>
          </a:p>
          <a:p>
            <a:pPr lvl="1"/>
            <a:r>
              <a:rPr lang="zh-CN" altLang="en-US" dirty="0"/>
              <a:t>不修改已分配的块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4836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55C35-7237-7141-9F16-A0FDB273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分配器的要求和目标</a:t>
            </a:r>
            <a:br>
              <a:rPr lang="zh-CN" altLang="en-US" b="1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7C66812-274D-9642-BF88-7FA87E5EB5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评价指标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吞吐率：单位时间完成的请求数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内存利用率：</a:t>
                </a:r>
                <a:endParaRPr kumimoji="1" lang="en-US" altLang="zh-CN" dirty="0"/>
              </a:p>
              <a:p>
                <a:pPr lvl="2"/>
                <a:r>
                  <a:rPr lang="zh-CN" altLang="en-US" dirty="0"/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：当前的堆大小（单调非递减）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 </a:t>
                </a:r>
                <a:r>
                  <a:rPr lang="zh-CN" altLang="en-US" dirty="0"/>
                  <a:t>当前已分配块的有效载荷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实际请求的字节大小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之和</a:t>
                </a:r>
              </a:p>
              <a:p>
                <a:pPr lvl="2"/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7C66812-274D-9642-BF88-7FA87E5EB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286" t="-4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DB7F550-0EBA-A54C-BF4E-256495D9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228" y="3140766"/>
            <a:ext cx="4064003" cy="1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979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1DB13-A39D-7344-915D-DD32F04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碎片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72CEB-DB6A-2E40-B0CD-812088287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内部碎片：</a:t>
            </a:r>
            <a:endParaRPr kumimoji="1" lang="en-US" altLang="zh-CN" dirty="0"/>
          </a:p>
          <a:p>
            <a:pPr lvl="1"/>
            <a:r>
              <a:rPr lang="zh-CN" altLang="en-US" dirty="0"/>
              <a:t>已分配块比有效载荷大（为了对齐）</a:t>
            </a:r>
            <a:endParaRPr lang="en-US" altLang="zh-CN" dirty="0"/>
          </a:p>
          <a:p>
            <a:pPr lvl="1"/>
            <a:r>
              <a:rPr lang="zh-CN" altLang="en-US" dirty="0"/>
              <a:t>注意！块头部占用的空间也算在其中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kumimoji="1" lang="zh-CN" altLang="en-US" dirty="0"/>
              <a:t>外部碎片</a:t>
            </a:r>
            <a:endParaRPr kumimoji="1" lang="en-US" altLang="zh-CN" dirty="0"/>
          </a:p>
          <a:p>
            <a:pPr lvl="1"/>
            <a:r>
              <a:rPr lang="zh-CN" altLang="en-US" dirty="0"/>
              <a:t>空闲内存合起来足够满足一个分配，但没有单独的空闲块满足</a:t>
            </a:r>
            <a:endParaRPr lang="en-US" altLang="zh-CN" dirty="0"/>
          </a:p>
          <a:p>
            <a:pPr lvl="1"/>
            <a:r>
              <a:rPr kumimoji="1" lang="zh-CN" altLang="en-US" dirty="0"/>
              <a:t>难以量化，取决于未来的请求模式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AF613F-E936-424E-9DEE-E9B3C9AA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1" y="4373218"/>
            <a:ext cx="12391852" cy="9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36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E10D7-D6C4-774E-9CA8-0F4F54E1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498DA-352D-7E4E-856D-ED0CCE6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8DF617-9131-E340-B375-38606EA2B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77"/>
          <a:stretch/>
        </p:blipFill>
        <p:spPr>
          <a:xfrm>
            <a:off x="-1" y="1738417"/>
            <a:ext cx="12906387" cy="40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1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</TotalTime>
  <Words>1628</Words>
  <Application>Microsoft Macintosh PowerPoint</Application>
  <PresentationFormat>自定义</PresentationFormat>
  <Paragraphs>172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微软雅黑</vt:lpstr>
      <vt:lpstr>Cambria Math</vt:lpstr>
      <vt:lpstr>Helvetica Neue</vt:lpstr>
      <vt:lpstr>Helvetica Neue Medium</vt:lpstr>
      <vt:lpstr>Impact</vt:lpstr>
      <vt:lpstr>White</vt:lpstr>
      <vt:lpstr>Image</vt:lpstr>
      <vt:lpstr>Dynamic Memory Allocation</vt:lpstr>
      <vt:lpstr>基本概念</vt:lpstr>
      <vt:lpstr>PowerPoint 演示文稿</vt:lpstr>
      <vt:lpstr>PowerPoint 演示文稿</vt:lpstr>
      <vt:lpstr>PowerPoint 演示文稿</vt:lpstr>
      <vt:lpstr>分配器的要求和目标 </vt:lpstr>
      <vt:lpstr>分配器的要求和目标 </vt:lpstr>
      <vt:lpstr>碎片</vt:lpstr>
      <vt:lpstr>PowerPoint 演示文稿</vt:lpstr>
      <vt:lpstr>需要实现并优化的功能</vt:lpstr>
      <vt:lpstr>堆块的数据结构1.0版</vt:lpstr>
      <vt:lpstr>隐式空闲链表</vt:lpstr>
      <vt:lpstr>放置策略</vt:lpstr>
      <vt:lpstr>PowerPoint 演示文稿</vt:lpstr>
      <vt:lpstr>PowerPoint 演示文稿</vt:lpstr>
      <vt:lpstr>带边界标记的合并</vt:lpstr>
      <vt:lpstr>带边界标记的合并</vt:lpstr>
      <vt:lpstr>带边界标记的合并</vt:lpstr>
      <vt:lpstr>显式空闲链表</vt:lpstr>
      <vt:lpstr>LIFO</vt:lpstr>
      <vt:lpstr>PowerPoint 演示文稿</vt:lpstr>
      <vt:lpstr>分离的空闲链表</vt:lpstr>
      <vt:lpstr>显式空闲链表</vt:lpstr>
      <vt:lpstr>PowerPoint 演示文稿</vt:lpstr>
      <vt:lpstr>垃圾收集(garbage collector)</vt:lpstr>
      <vt:lpstr>垃圾收集</vt:lpstr>
      <vt:lpstr>Mark&amp;Sweep垃圾收集器</vt:lpstr>
      <vt:lpstr>C/C++保守垃圾回收器</vt:lpstr>
      <vt:lpstr>常见内存错误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Wenjing Wang</dc:creator>
  <cp:lastModifiedBy>Microsoft Office User</cp:lastModifiedBy>
  <cp:revision>275</cp:revision>
  <dcterms:modified xsi:type="dcterms:W3CDTF">2020-12-17T06:56:58Z</dcterms:modified>
</cp:coreProperties>
</file>